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omic Sans MS" panose="030F0702030302020204" pitchFamily="66" charset="0"/>
      <p:regular r:id="rId12"/>
      <p:bold r:id="rId13"/>
      <p:italic r:id="rId14"/>
      <p:boldItalic r:id="rId15"/>
    </p:embeddedFont>
    <p:embeddedFont>
      <p:font typeface="Kristen ITC" panose="03050502040202030202" pitchFamily="66" charset="0"/>
      <p:regular r:id="rId16"/>
    </p:embeddedFont>
    <p:embeddedFont>
      <p:font typeface="Momopresentation Updated 2" panose="02000503000000000000" pitchFamily="2" charset="0"/>
      <p:regular r:id="rId17"/>
    </p:embeddedFont>
    <p:embeddedFont>
      <p:font typeface="Pangolin" panose="00000500000000000000" pitchFamily="2" charset="0"/>
      <p:regular r:id="rId18"/>
    </p:embeddedFont>
    <p:embeddedFont>
      <p:font typeface="Segoe Script" panose="030B0504020000000003" pitchFamily="66" charset="0"/>
      <p:regular r:id="rId19"/>
      <p:bold r:id="rId20"/>
    </p:embeddedFont>
    <p:embeddedFont>
      <p:font typeface="Segoe UI" panose="020B0502040204020203" pitchFamily="34" charset="0"/>
      <p:regular r:id="rId21"/>
      <p:bold r:id="rId22"/>
      <p:italic r:id="rId23"/>
      <p:boldItalic r:id="rId24"/>
    </p:embeddedFont>
    <p:embeddedFont>
      <p:font typeface="Source Sans Pro" panose="020B0503030403020204" pitchFamily="34"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1B703E-FEB0-439D-9313-7965139BB41A}" v="1" dt="2024-07-18T13:25:32.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p:scale>
          <a:sx n="75" d="100"/>
          <a:sy n="75" d="100"/>
        </p:scale>
        <p:origin x="2112" y="-1109"/>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 Id="rId3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B66E595D-7349-4E50-87B2-1B1BB6599A44}"/>
    <pc:docChg chg="undo custSel modSld">
      <pc:chgData name="de-Jesus-Oliveira Victor-Adriel" userId="a708fc36-3c1b-42ab-b5e9-2e1fa3c6605e" providerId="ADAL" clId="{B66E595D-7349-4E50-87B2-1B1BB6599A44}" dt="2023-06-13T12:17:32.189" v="2035" actId="478"/>
      <pc:docMkLst>
        <pc:docMk/>
      </pc:docMkLst>
      <pc:sldChg chg="addSp modSp mod">
        <pc:chgData name="de-Jesus-Oliveira Victor-Adriel" userId="a708fc36-3c1b-42ab-b5e9-2e1fa3c6605e" providerId="ADAL" clId="{B66E595D-7349-4E50-87B2-1B1BB6599A44}" dt="2023-06-05T17:03:30.142" v="1979" actId="962"/>
        <pc:sldMkLst>
          <pc:docMk/>
          <pc:sldMk cId="1310685907" sldId="259"/>
        </pc:sldMkLst>
        <pc:spChg chg="mod ord">
          <ac:chgData name="de-Jesus-Oliveira Victor-Adriel" userId="a708fc36-3c1b-42ab-b5e9-2e1fa3c6605e" providerId="ADAL" clId="{B66E595D-7349-4E50-87B2-1B1BB6599A44}" dt="2023-06-05T16:09:41.965" v="695" actId="166"/>
          <ac:spMkLst>
            <pc:docMk/>
            <pc:sldMk cId="1310685907" sldId="259"/>
            <ac:spMk id="2" creationId="{09A0D47D-F557-D34E-5FE2-794831DDB219}"/>
          </ac:spMkLst>
        </pc:spChg>
        <pc:spChg chg="add mod">
          <ac:chgData name="de-Jesus-Oliveira Victor-Adriel" userId="a708fc36-3c1b-42ab-b5e9-2e1fa3c6605e" providerId="ADAL" clId="{B66E595D-7349-4E50-87B2-1B1BB6599A44}" dt="2023-06-05T17:03:30.142" v="1979" actId="962"/>
          <ac:spMkLst>
            <pc:docMk/>
            <pc:sldMk cId="1310685907" sldId="259"/>
            <ac:spMk id="3" creationId="{E9DEE957-2CEF-6557-109F-02E227D02B2A}"/>
          </ac:spMkLst>
        </pc:spChg>
        <pc:spChg chg="mod ord">
          <ac:chgData name="de-Jesus-Oliveira Victor-Adriel" userId="a708fc36-3c1b-42ab-b5e9-2e1fa3c6605e" providerId="ADAL" clId="{B66E595D-7349-4E50-87B2-1B1BB6599A44}" dt="2023-06-05T16:09:44.608" v="696" actId="166"/>
          <ac:spMkLst>
            <pc:docMk/>
            <pc:sldMk cId="1310685907" sldId="259"/>
            <ac:spMk id="12" creationId="{DC92D0BD-A8C1-4465-A69C-8E46D27F16A3}"/>
          </ac:spMkLst>
        </pc:spChg>
        <pc:spChg chg="mod ord">
          <ac:chgData name="de-Jesus-Oliveira Victor-Adriel" userId="a708fc36-3c1b-42ab-b5e9-2e1fa3c6605e" providerId="ADAL" clId="{B66E595D-7349-4E50-87B2-1B1BB6599A44}" dt="2023-06-05T16:09:47.737" v="698" actId="166"/>
          <ac:spMkLst>
            <pc:docMk/>
            <pc:sldMk cId="1310685907" sldId="259"/>
            <ac:spMk id="13" creationId="{CCCEDD10-4885-4751-AC24-8FB3D31ED69E}"/>
          </ac:spMkLst>
        </pc:spChg>
        <pc:spChg chg="mod ord">
          <ac:chgData name="de-Jesus-Oliveira Victor-Adriel" userId="a708fc36-3c1b-42ab-b5e9-2e1fa3c6605e" providerId="ADAL" clId="{B66E595D-7349-4E50-87B2-1B1BB6599A44}" dt="2023-06-05T16:09:46.622" v="697" actId="166"/>
          <ac:spMkLst>
            <pc:docMk/>
            <pc:sldMk cId="1310685907" sldId="259"/>
            <ac:spMk id="14" creationId="{824B6FC0-8E52-49E0-A42F-5819DA76490E}"/>
          </ac:spMkLst>
        </pc:spChg>
        <pc:spChg chg="mod ord">
          <ac:chgData name="de-Jesus-Oliveira Victor-Adriel" userId="a708fc36-3c1b-42ab-b5e9-2e1fa3c6605e" providerId="ADAL" clId="{B66E595D-7349-4E50-87B2-1B1BB6599A44}" dt="2023-06-05T16:09:49.298" v="699" actId="166"/>
          <ac:spMkLst>
            <pc:docMk/>
            <pc:sldMk cId="1310685907" sldId="259"/>
            <ac:spMk id="15" creationId="{1FC76032-6472-42A7-9F81-6EDD70FC8732}"/>
          </ac:spMkLst>
        </pc:spChg>
        <pc:spChg chg="mod">
          <ac:chgData name="de-Jesus-Oliveira Victor-Adriel" userId="a708fc36-3c1b-42ab-b5e9-2e1fa3c6605e" providerId="ADAL" clId="{B66E595D-7349-4E50-87B2-1B1BB6599A44}" dt="2023-06-05T17:03:30.142" v="1979" actId="962"/>
          <ac:spMkLst>
            <pc:docMk/>
            <pc:sldMk cId="1310685907" sldId="259"/>
            <ac:spMk id="16" creationId="{D98AB754-7F8D-47AB-9849-0C630D4E2A37}"/>
          </ac:spMkLst>
        </pc:spChg>
        <pc:spChg chg="mod ord">
          <ac:chgData name="de-Jesus-Oliveira Victor-Adriel" userId="a708fc36-3c1b-42ab-b5e9-2e1fa3c6605e" providerId="ADAL" clId="{B66E595D-7349-4E50-87B2-1B1BB6599A44}" dt="2023-06-05T16:09:50.474" v="700" actId="166"/>
          <ac:spMkLst>
            <pc:docMk/>
            <pc:sldMk cId="1310685907" sldId="259"/>
            <ac:spMk id="17" creationId="{06E55F0D-1374-442B-8C82-48FCEA4796A4}"/>
          </ac:spMkLst>
        </pc:spChg>
        <pc:spChg chg="mod">
          <ac:chgData name="de-Jesus-Oliveira Victor-Adriel" userId="a708fc36-3c1b-42ab-b5e9-2e1fa3c6605e" providerId="ADAL" clId="{B66E595D-7349-4E50-87B2-1B1BB6599A44}" dt="2023-06-05T17:03:30.142" v="1979" actId="962"/>
          <ac:spMkLst>
            <pc:docMk/>
            <pc:sldMk cId="1310685907" sldId="259"/>
            <ac:spMk id="18" creationId="{D3753364-03D6-4504-AF86-3C6386201356}"/>
          </ac:spMkLst>
        </pc:spChg>
        <pc:spChg chg="mod ord">
          <ac:chgData name="de-Jesus-Oliveira Victor-Adriel" userId="a708fc36-3c1b-42ab-b5e9-2e1fa3c6605e" providerId="ADAL" clId="{B66E595D-7349-4E50-87B2-1B1BB6599A44}" dt="2023-06-05T16:09:52.012" v="701" actId="166"/>
          <ac:spMkLst>
            <pc:docMk/>
            <pc:sldMk cId="1310685907" sldId="259"/>
            <ac:spMk id="19" creationId="{EAFCC845-7912-40D3-ABE8-DEC2E9DD0B0B}"/>
          </ac:spMkLst>
        </pc:spChg>
        <pc:spChg chg="mod">
          <ac:chgData name="de-Jesus-Oliveira Victor-Adriel" userId="a708fc36-3c1b-42ab-b5e9-2e1fa3c6605e" providerId="ADAL" clId="{B66E595D-7349-4E50-87B2-1B1BB6599A44}" dt="2023-06-05T17:03:30.142" v="1979" actId="962"/>
          <ac:spMkLst>
            <pc:docMk/>
            <pc:sldMk cId="1310685907" sldId="259"/>
            <ac:spMk id="20" creationId="{B107FC39-4B7B-4BCB-9353-70A3FCE1797E}"/>
          </ac:spMkLst>
        </pc:spChg>
        <pc:spChg chg="mod">
          <ac:chgData name="de-Jesus-Oliveira Victor-Adriel" userId="a708fc36-3c1b-42ab-b5e9-2e1fa3c6605e" providerId="ADAL" clId="{B66E595D-7349-4E50-87B2-1B1BB6599A44}" dt="2023-06-05T17:03:30.142" v="1979" actId="962"/>
          <ac:spMkLst>
            <pc:docMk/>
            <pc:sldMk cId="1310685907" sldId="259"/>
            <ac:spMk id="21" creationId="{F63E92B6-82EA-4E11-9B05-0B23208E6560}"/>
          </ac:spMkLst>
        </pc:spChg>
        <pc:spChg chg="mod">
          <ac:chgData name="de-Jesus-Oliveira Victor-Adriel" userId="a708fc36-3c1b-42ab-b5e9-2e1fa3c6605e" providerId="ADAL" clId="{B66E595D-7349-4E50-87B2-1B1BB6599A44}" dt="2023-06-05T17:03:30.142" v="1979" actId="962"/>
          <ac:spMkLst>
            <pc:docMk/>
            <pc:sldMk cId="1310685907" sldId="259"/>
            <ac:spMk id="22" creationId="{B4598410-61C9-488A-B32C-A874D97B4346}"/>
          </ac:spMkLst>
        </pc:spChg>
        <pc:spChg chg="mod">
          <ac:chgData name="de-Jesus-Oliveira Victor-Adriel" userId="a708fc36-3c1b-42ab-b5e9-2e1fa3c6605e" providerId="ADAL" clId="{B66E595D-7349-4E50-87B2-1B1BB6599A44}" dt="2023-06-05T17:03:30.142" v="1979" actId="962"/>
          <ac:spMkLst>
            <pc:docMk/>
            <pc:sldMk cId="1310685907" sldId="259"/>
            <ac:spMk id="23" creationId="{315C8446-0F5A-4DB2-BE3E-B51E6F77BE03}"/>
          </ac:spMkLst>
        </pc:spChg>
        <pc:spChg chg="mod ord">
          <ac:chgData name="de-Jesus-Oliveira Victor-Adriel" userId="a708fc36-3c1b-42ab-b5e9-2e1fa3c6605e" providerId="ADAL" clId="{B66E595D-7349-4E50-87B2-1B1BB6599A44}" dt="2023-06-05T17:03:30.142" v="1979" actId="962"/>
          <ac:spMkLst>
            <pc:docMk/>
            <pc:sldMk cId="1310685907" sldId="259"/>
            <ac:spMk id="24" creationId="{70E94346-53CB-4F95-A814-435DF2CE71B5}"/>
          </ac:spMkLst>
        </pc:spChg>
        <pc:spChg chg="mod">
          <ac:chgData name="de-Jesus-Oliveira Victor-Adriel" userId="a708fc36-3c1b-42ab-b5e9-2e1fa3c6605e" providerId="ADAL" clId="{B66E595D-7349-4E50-87B2-1B1BB6599A44}" dt="2023-06-05T17:03:30.142" v="1979" actId="962"/>
          <ac:spMkLst>
            <pc:docMk/>
            <pc:sldMk cId="1310685907" sldId="259"/>
            <ac:spMk id="25" creationId="{4CAC2F2D-700C-409F-9F7A-D860B7C9AD33}"/>
          </ac:spMkLst>
        </pc:spChg>
        <pc:spChg chg="mod ord">
          <ac:chgData name="de-Jesus-Oliveira Victor-Adriel" userId="a708fc36-3c1b-42ab-b5e9-2e1fa3c6605e" providerId="ADAL" clId="{B66E595D-7349-4E50-87B2-1B1BB6599A44}" dt="2023-06-05T16:09:53.572" v="702" actId="166"/>
          <ac:spMkLst>
            <pc:docMk/>
            <pc:sldMk cId="1310685907" sldId="259"/>
            <ac:spMk id="26" creationId="{B6037A6F-86BA-497F-AF88-9A18F21E9A4B}"/>
          </ac:spMkLst>
        </pc:spChg>
        <pc:spChg chg="mod ord">
          <ac:chgData name="de-Jesus-Oliveira Victor-Adriel" userId="a708fc36-3c1b-42ab-b5e9-2e1fa3c6605e" providerId="ADAL" clId="{B66E595D-7349-4E50-87B2-1B1BB6599A44}" dt="2023-06-05T16:09:55.891" v="703" actId="166"/>
          <ac:spMkLst>
            <pc:docMk/>
            <pc:sldMk cId="1310685907" sldId="259"/>
            <ac:spMk id="27" creationId="{B7B59CE9-42CA-4364-836F-E0CA5AD66EC0}"/>
          </ac:spMkLst>
        </pc:spChg>
        <pc:spChg chg="mod ord">
          <ac:chgData name="de-Jesus-Oliveira Victor-Adriel" userId="a708fc36-3c1b-42ab-b5e9-2e1fa3c6605e" providerId="ADAL" clId="{B66E595D-7349-4E50-87B2-1B1BB6599A44}" dt="2023-06-05T16:09:59.070" v="704" actId="166"/>
          <ac:spMkLst>
            <pc:docMk/>
            <pc:sldMk cId="1310685907" sldId="259"/>
            <ac:spMk id="29" creationId="{461F8110-EB40-4652-9204-0B7E3CE13507}"/>
          </ac:spMkLst>
        </pc:spChg>
        <pc:spChg chg="mod ord">
          <ac:chgData name="de-Jesus-Oliveira Victor-Adriel" userId="a708fc36-3c1b-42ab-b5e9-2e1fa3c6605e" providerId="ADAL" clId="{B66E595D-7349-4E50-87B2-1B1BB6599A44}" dt="2023-06-05T16:10:00.831" v="705" actId="166"/>
          <ac:spMkLst>
            <pc:docMk/>
            <pc:sldMk cId="1310685907" sldId="259"/>
            <ac:spMk id="30" creationId="{1C881E28-81CC-43CA-B8EA-1F672F1D4615}"/>
          </ac:spMkLst>
        </pc:spChg>
        <pc:spChg chg="mod ord">
          <ac:chgData name="de-Jesus-Oliveira Victor-Adriel" userId="a708fc36-3c1b-42ab-b5e9-2e1fa3c6605e" providerId="ADAL" clId="{B66E595D-7349-4E50-87B2-1B1BB6599A44}" dt="2023-06-05T16:10:02.549" v="706" actId="166"/>
          <ac:spMkLst>
            <pc:docMk/>
            <pc:sldMk cId="1310685907" sldId="259"/>
            <ac:spMk id="31" creationId="{E051E2C7-DC20-4060-B695-6707A6508000}"/>
          </ac:spMkLst>
        </pc:spChg>
        <pc:spChg chg="mod ord">
          <ac:chgData name="de-Jesus-Oliveira Victor-Adriel" userId="a708fc36-3c1b-42ab-b5e9-2e1fa3c6605e" providerId="ADAL" clId="{B66E595D-7349-4E50-87B2-1B1BB6599A44}" dt="2023-06-05T16:23:30.254" v="977" actId="20577"/>
          <ac:spMkLst>
            <pc:docMk/>
            <pc:sldMk cId="1310685907" sldId="259"/>
            <ac:spMk id="32" creationId="{B53E7053-BA1E-4399-9E83-539B44F36339}"/>
          </ac:spMkLst>
        </pc:spChg>
        <pc:spChg chg="mod ord">
          <ac:chgData name="de-Jesus-Oliveira Victor-Adriel" userId="a708fc36-3c1b-42ab-b5e9-2e1fa3c6605e" providerId="ADAL" clId="{B66E595D-7349-4E50-87B2-1B1BB6599A44}" dt="2023-06-05T16:10:05.952" v="708" actId="166"/>
          <ac:spMkLst>
            <pc:docMk/>
            <pc:sldMk cId="1310685907" sldId="259"/>
            <ac:spMk id="33" creationId="{5ED9E0F0-71E0-4370-A870-8E0A52A50FAA}"/>
          </ac:spMkLst>
        </pc:spChg>
        <pc:picChg chg="mod">
          <ac:chgData name="de-Jesus-Oliveira Victor-Adriel" userId="a708fc36-3c1b-42ab-b5e9-2e1fa3c6605e" providerId="ADAL" clId="{B66E595D-7349-4E50-87B2-1B1BB6599A44}" dt="2023-06-05T17:03:30.142" v="1979" actId="962"/>
          <ac:picMkLst>
            <pc:docMk/>
            <pc:sldMk cId="1310685907" sldId="259"/>
            <ac:picMk id="6" creationId="{5F053061-5E30-451B-A001-0DDE4A07D110}"/>
          </ac:picMkLst>
        </pc:picChg>
      </pc:sldChg>
      <pc:sldChg chg="addSp delSp modSp mod">
        <pc:chgData name="de-Jesus-Oliveira Victor-Adriel" userId="a708fc36-3c1b-42ab-b5e9-2e1fa3c6605e" providerId="ADAL" clId="{B66E595D-7349-4E50-87B2-1B1BB6599A44}" dt="2023-06-05T17:08:26.433" v="2003" actId="113"/>
        <pc:sldMkLst>
          <pc:docMk/>
          <pc:sldMk cId="4091270383" sldId="260"/>
        </pc:sldMkLst>
        <pc:spChg chg="mod ord">
          <ac:chgData name="de-Jesus-Oliveira Victor-Adriel" userId="a708fc36-3c1b-42ab-b5e9-2e1fa3c6605e" providerId="ADAL" clId="{B66E595D-7349-4E50-87B2-1B1BB6599A44}" dt="2023-06-05T16:29:40.308" v="1127" actId="166"/>
          <ac:spMkLst>
            <pc:docMk/>
            <pc:sldMk cId="4091270383" sldId="260"/>
            <ac:spMk id="2" creationId="{5C375986-88DB-DC33-6102-BCFFFD35BEDE}"/>
          </ac:spMkLst>
        </pc:spChg>
        <pc:spChg chg="mod">
          <ac:chgData name="de-Jesus-Oliveira Victor-Adriel" userId="a708fc36-3c1b-42ab-b5e9-2e1fa3c6605e" providerId="ADAL" clId="{B66E595D-7349-4E50-87B2-1B1BB6599A44}" dt="2023-06-05T17:03:50.610" v="1980" actId="962"/>
          <ac:spMkLst>
            <pc:docMk/>
            <pc:sldMk cId="4091270383" sldId="260"/>
            <ac:spMk id="4" creationId="{9031E1E4-C304-4F01-BA61-8E8366E283AA}"/>
          </ac:spMkLst>
        </pc:spChg>
        <pc:spChg chg="mod">
          <ac:chgData name="de-Jesus-Oliveira Victor-Adriel" userId="a708fc36-3c1b-42ab-b5e9-2e1fa3c6605e" providerId="ADAL" clId="{B66E595D-7349-4E50-87B2-1B1BB6599A44}" dt="2023-06-05T17:03:50.610" v="1980" actId="962"/>
          <ac:spMkLst>
            <pc:docMk/>
            <pc:sldMk cId="4091270383" sldId="260"/>
            <ac:spMk id="5" creationId="{B67031F7-8C52-4BC4-B9C5-8E70100AC0F7}"/>
          </ac:spMkLst>
        </pc:spChg>
        <pc:spChg chg="mod">
          <ac:chgData name="de-Jesus-Oliveira Victor-Adriel" userId="a708fc36-3c1b-42ab-b5e9-2e1fa3c6605e" providerId="ADAL" clId="{B66E595D-7349-4E50-87B2-1B1BB6599A44}" dt="2023-06-05T17:03:50.610" v="1980" actId="962"/>
          <ac:spMkLst>
            <pc:docMk/>
            <pc:sldMk cId="4091270383" sldId="260"/>
            <ac:spMk id="6" creationId="{C09E96E0-270D-4E43-A18D-B50D9F3EC858}"/>
          </ac:spMkLst>
        </pc:spChg>
        <pc:spChg chg="mod">
          <ac:chgData name="de-Jesus-Oliveira Victor-Adriel" userId="a708fc36-3c1b-42ab-b5e9-2e1fa3c6605e" providerId="ADAL" clId="{B66E595D-7349-4E50-87B2-1B1BB6599A44}" dt="2023-06-05T17:03:50.610" v="1980" actId="962"/>
          <ac:spMkLst>
            <pc:docMk/>
            <pc:sldMk cId="4091270383" sldId="260"/>
            <ac:spMk id="7" creationId="{9DC15F78-FF3D-4713-9A0F-8F987CF88EDB}"/>
          </ac:spMkLst>
        </pc:spChg>
        <pc:spChg chg="mod">
          <ac:chgData name="de-Jesus-Oliveira Victor-Adriel" userId="a708fc36-3c1b-42ab-b5e9-2e1fa3c6605e" providerId="ADAL" clId="{B66E595D-7349-4E50-87B2-1B1BB6599A44}" dt="2023-06-05T17:03:50.610" v="1980" actId="962"/>
          <ac:spMkLst>
            <pc:docMk/>
            <pc:sldMk cId="4091270383" sldId="260"/>
            <ac:spMk id="8" creationId="{7A4221AB-8C7D-42B5-BB12-1928B4339DAD}"/>
          </ac:spMkLst>
        </pc:spChg>
        <pc:spChg chg="mod">
          <ac:chgData name="de-Jesus-Oliveira Victor-Adriel" userId="a708fc36-3c1b-42ab-b5e9-2e1fa3c6605e" providerId="ADAL" clId="{B66E595D-7349-4E50-87B2-1B1BB6599A44}" dt="2023-06-05T17:03:50.610" v="1980" actId="962"/>
          <ac:spMkLst>
            <pc:docMk/>
            <pc:sldMk cId="4091270383" sldId="260"/>
            <ac:spMk id="9" creationId="{DF124154-31C6-431C-896B-FB281F72C63C}"/>
          </ac:spMkLst>
        </pc:spChg>
        <pc:spChg chg="mod">
          <ac:chgData name="de-Jesus-Oliveira Victor-Adriel" userId="a708fc36-3c1b-42ab-b5e9-2e1fa3c6605e" providerId="ADAL" clId="{B66E595D-7349-4E50-87B2-1B1BB6599A44}" dt="2023-06-05T17:03:50.610" v="1980" actId="962"/>
          <ac:spMkLst>
            <pc:docMk/>
            <pc:sldMk cId="4091270383" sldId="260"/>
            <ac:spMk id="10" creationId="{908C70B1-C6BC-4320-89DD-D636EA3B83EE}"/>
          </ac:spMkLst>
        </pc:spChg>
        <pc:spChg chg="mod">
          <ac:chgData name="de-Jesus-Oliveira Victor-Adriel" userId="a708fc36-3c1b-42ab-b5e9-2e1fa3c6605e" providerId="ADAL" clId="{B66E595D-7349-4E50-87B2-1B1BB6599A44}" dt="2023-06-05T17:03:50.610" v="1980" actId="962"/>
          <ac:spMkLst>
            <pc:docMk/>
            <pc:sldMk cId="4091270383" sldId="260"/>
            <ac:spMk id="11" creationId="{ADC818BB-AADD-4CB4-A352-33F361B909AC}"/>
          </ac:spMkLst>
        </pc:spChg>
        <pc:spChg chg="mod">
          <ac:chgData name="de-Jesus-Oliveira Victor-Adriel" userId="a708fc36-3c1b-42ab-b5e9-2e1fa3c6605e" providerId="ADAL" clId="{B66E595D-7349-4E50-87B2-1B1BB6599A44}" dt="2023-06-05T17:03:50.610" v="1980" actId="962"/>
          <ac:spMkLst>
            <pc:docMk/>
            <pc:sldMk cId="4091270383" sldId="260"/>
            <ac:spMk id="12" creationId="{A0BC0C68-3404-4421-8423-F0146A1C1B87}"/>
          </ac:spMkLst>
        </pc:spChg>
        <pc:spChg chg="mod">
          <ac:chgData name="de-Jesus-Oliveira Victor-Adriel" userId="a708fc36-3c1b-42ab-b5e9-2e1fa3c6605e" providerId="ADAL" clId="{B66E595D-7349-4E50-87B2-1B1BB6599A44}" dt="2023-06-05T17:03:50.610" v="1980" actId="962"/>
          <ac:spMkLst>
            <pc:docMk/>
            <pc:sldMk cId="4091270383" sldId="260"/>
            <ac:spMk id="15" creationId="{46603D6A-0AD8-4A93-851A-352A345B7962}"/>
          </ac:spMkLst>
        </pc:spChg>
        <pc:spChg chg="mod">
          <ac:chgData name="de-Jesus-Oliveira Victor-Adriel" userId="a708fc36-3c1b-42ab-b5e9-2e1fa3c6605e" providerId="ADAL" clId="{B66E595D-7349-4E50-87B2-1B1BB6599A44}" dt="2023-06-05T17:03:50.610" v="1980" actId="962"/>
          <ac:spMkLst>
            <pc:docMk/>
            <pc:sldMk cId="4091270383" sldId="260"/>
            <ac:spMk id="16" creationId="{A500D747-9A2C-4EFE-9B77-BE94D402E91E}"/>
          </ac:spMkLst>
        </pc:spChg>
        <pc:spChg chg="mod ord">
          <ac:chgData name="de-Jesus-Oliveira Victor-Adriel" userId="a708fc36-3c1b-42ab-b5e9-2e1fa3c6605e" providerId="ADAL" clId="{B66E595D-7349-4E50-87B2-1B1BB6599A44}" dt="2023-06-05T16:29:42.250" v="1128" actId="166"/>
          <ac:spMkLst>
            <pc:docMk/>
            <pc:sldMk cId="4091270383" sldId="260"/>
            <ac:spMk id="17" creationId="{EAB2CE85-EDAA-40CE-91A0-7CF9037A8673}"/>
          </ac:spMkLst>
        </pc:spChg>
        <pc:spChg chg="mod">
          <ac:chgData name="de-Jesus-Oliveira Victor-Adriel" userId="a708fc36-3c1b-42ab-b5e9-2e1fa3c6605e" providerId="ADAL" clId="{B66E595D-7349-4E50-87B2-1B1BB6599A44}" dt="2023-06-05T17:03:50.610" v="1980" actId="962"/>
          <ac:spMkLst>
            <pc:docMk/>
            <pc:sldMk cId="4091270383" sldId="260"/>
            <ac:spMk id="18" creationId="{F7E88752-A0B8-46A0-A037-EE21803CA1C7}"/>
          </ac:spMkLst>
        </pc:spChg>
        <pc:spChg chg="mod ord">
          <ac:chgData name="de-Jesus-Oliveira Victor-Adriel" userId="a708fc36-3c1b-42ab-b5e9-2e1fa3c6605e" providerId="ADAL" clId="{B66E595D-7349-4E50-87B2-1B1BB6599A44}" dt="2023-06-05T16:29:46.811" v="1130" actId="166"/>
          <ac:spMkLst>
            <pc:docMk/>
            <pc:sldMk cId="4091270383" sldId="260"/>
            <ac:spMk id="19" creationId="{77766320-C323-4F05-B79B-21F5B1A5F7A2}"/>
          </ac:spMkLst>
        </pc:spChg>
        <pc:spChg chg="mod ord">
          <ac:chgData name="de-Jesus-Oliveira Victor-Adriel" userId="a708fc36-3c1b-42ab-b5e9-2e1fa3c6605e" providerId="ADAL" clId="{B66E595D-7349-4E50-87B2-1B1BB6599A44}" dt="2023-06-05T16:29:49.598" v="1131" actId="166"/>
          <ac:spMkLst>
            <pc:docMk/>
            <pc:sldMk cId="4091270383" sldId="260"/>
            <ac:spMk id="20" creationId="{B24C216A-D5C5-4BB2-8DD4-89F87B09606C}"/>
          </ac:spMkLst>
        </pc:spChg>
        <pc:spChg chg="mod ord">
          <ac:chgData name="de-Jesus-Oliveira Victor-Adriel" userId="a708fc36-3c1b-42ab-b5e9-2e1fa3c6605e" providerId="ADAL" clId="{B66E595D-7349-4E50-87B2-1B1BB6599A44}" dt="2023-06-05T16:29:51.210" v="1132" actId="166"/>
          <ac:spMkLst>
            <pc:docMk/>
            <pc:sldMk cId="4091270383" sldId="260"/>
            <ac:spMk id="21" creationId="{710136DB-CD31-4F92-AD93-4D8E7954D92B}"/>
          </ac:spMkLst>
        </pc:spChg>
        <pc:spChg chg="mod ord">
          <ac:chgData name="de-Jesus-Oliveira Victor-Adriel" userId="a708fc36-3c1b-42ab-b5e9-2e1fa3c6605e" providerId="ADAL" clId="{B66E595D-7349-4E50-87B2-1B1BB6599A44}" dt="2023-06-05T16:29:52.663" v="1133" actId="166"/>
          <ac:spMkLst>
            <pc:docMk/>
            <pc:sldMk cId="4091270383" sldId="260"/>
            <ac:spMk id="22" creationId="{D256D796-B065-41B3-9424-D9E087929BDC}"/>
          </ac:spMkLst>
        </pc:spChg>
        <pc:spChg chg="mod ord">
          <ac:chgData name="de-Jesus-Oliveira Victor-Adriel" userId="a708fc36-3c1b-42ab-b5e9-2e1fa3c6605e" providerId="ADAL" clId="{B66E595D-7349-4E50-87B2-1B1BB6599A44}" dt="2023-06-05T16:29:54.217" v="1134" actId="166"/>
          <ac:spMkLst>
            <pc:docMk/>
            <pc:sldMk cId="4091270383" sldId="260"/>
            <ac:spMk id="23" creationId="{6F2AA65D-82EC-4378-AA41-79361034D199}"/>
          </ac:spMkLst>
        </pc:spChg>
        <pc:spChg chg="mod ord">
          <ac:chgData name="de-Jesus-Oliveira Victor-Adriel" userId="a708fc36-3c1b-42ab-b5e9-2e1fa3c6605e" providerId="ADAL" clId="{B66E595D-7349-4E50-87B2-1B1BB6599A44}" dt="2023-06-05T16:29:56.368" v="1135" actId="166"/>
          <ac:spMkLst>
            <pc:docMk/>
            <pc:sldMk cId="4091270383" sldId="260"/>
            <ac:spMk id="24" creationId="{4AC4F8E2-F1E5-42CA-93A7-FB36A1F72476}"/>
          </ac:spMkLst>
        </pc:spChg>
        <pc:spChg chg="mod ord">
          <ac:chgData name="de-Jesus-Oliveira Victor-Adriel" userId="a708fc36-3c1b-42ab-b5e9-2e1fa3c6605e" providerId="ADAL" clId="{B66E595D-7349-4E50-87B2-1B1BB6599A44}" dt="2023-06-05T16:30:00.293" v="1136" actId="166"/>
          <ac:spMkLst>
            <pc:docMk/>
            <pc:sldMk cId="4091270383" sldId="260"/>
            <ac:spMk id="25" creationId="{C2E880B1-4D80-4221-B780-CFBE6FE470F0}"/>
          </ac:spMkLst>
        </pc:spChg>
        <pc:spChg chg="mod ord">
          <ac:chgData name="de-Jesus-Oliveira Victor-Adriel" userId="a708fc36-3c1b-42ab-b5e9-2e1fa3c6605e" providerId="ADAL" clId="{B66E595D-7349-4E50-87B2-1B1BB6599A44}" dt="2023-06-05T16:30:02.563" v="1137" actId="166"/>
          <ac:spMkLst>
            <pc:docMk/>
            <pc:sldMk cId="4091270383" sldId="260"/>
            <ac:spMk id="26" creationId="{AF3FA7B9-77CE-4CBD-8983-01F6D461E8F9}"/>
          </ac:spMkLst>
        </pc:spChg>
        <pc:spChg chg="mod ord">
          <ac:chgData name="de-Jesus-Oliveira Victor-Adriel" userId="a708fc36-3c1b-42ab-b5e9-2e1fa3c6605e" providerId="ADAL" clId="{B66E595D-7349-4E50-87B2-1B1BB6599A44}" dt="2023-06-05T16:30:04.336" v="1138" actId="166"/>
          <ac:spMkLst>
            <pc:docMk/>
            <pc:sldMk cId="4091270383" sldId="260"/>
            <ac:spMk id="27" creationId="{02A36435-50C5-4438-965F-C7FE55ECC0FE}"/>
          </ac:spMkLst>
        </pc:spChg>
        <pc:spChg chg="mod ord">
          <ac:chgData name="de-Jesus-Oliveira Victor-Adriel" userId="a708fc36-3c1b-42ab-b5e9-2e1fa3c6605e" providerId="ADAL" clId="{B66E595D-7349-4E50-87B2-1B1BB6599A44}" dt="2023-06-05T16:30:06.592" v="1139" actId="166"/>
          <ac:spMkLst>
            <pc:docMk/>
            <pc:sldMk cId="4091270383" sldId="260"/>
            <ac:spMk id="28" creationId="{06DF58F9-B396-413E-B575-4DB8B8D74ACB}"/>
          </ac:spMkLst>
        </pc:spChg>
        <pc:spChg chg="mod ord">
          <ac:chgData name="de-Jesus-Oliveira Victor-Adriel" userId="a708fc36-3c1b-42ab-b5e9-2e1fa3c6605e" providerId="ADAL" clId="{B66E595D-7349-4E50-87B2-1B1BB6599A44}" dt="2023-06-05T16:30:09.073" v="1140" actId="166"/>
          <ac:spMkLst>
            <pc:docMk/>
            <pc:sldMk cId="4091270383" sldId="260"/>
            <ac:spMk id="29" creationId="{C4E15962-42BB-4800-B61A-1F5083B52D73}"/>
          </ac:spMkLst>
        </pc:spChg>
        <pc:spChg chg="mod ord">
          <ac:chgData name="de-Jesus-Oliveira Victor-Adriel" userId="a708fc36-3c1b-42ab-b5e9-2e1fa3c6605e" providerId="ADAL" clId="{B66E595D-7349-4E50-87B2-1B1BB6599A44}" dt="2023-06-05T16:30:10.963" v="1141" actId="166"/>
          <ac:spMkLst>
            <pc:docMk/>
            <pc:sldMk cId="4091270383" sldId="260"/>
            <ac:spMk id="30" creationId="{E9DD36E4-26CB-4C0B-8B3C-4552D5FF2FE9}"/>
          </ac:spMkLst>
        </pc:spChg>
        <pc:spChg chg="add mod ord">
          <ac:chgData name="de-Jesus-Oliveira Victor-Adriel" userId="a708fc36-3c1b-42ab-b5e9-2e1fa3c6605e" providerId="ADAL" clId="{B66E595D-7349-4E50-87B2-1B1BB6599A44}" dt="2023-06-05T17:03:50.610" v="1980" actId="962"/>
          <ac:spMkLst>
            <pc:docMk/>
            <pc:sldMk cId="4091270383" sldId="260"/>
            <ac:spMk id="32" creationId="{AC1F1A3A-B4DE-6FED-6882-1A9265F2BFA6}"/>
          </ac:spMkLst>
        </pc:spChg>
        <pc:spChg chg="mod ord">
          <ac:chgData name="de-Jesus-Oliveira Victor-Adriel" userId="a708fc36-3c1b-42ab-b5e9-2e1fa3c6605e" providerId="ADAL" clId="{B66E595D-7349-4E50-87B2-1B1BB6599A44}" dt="2023-06-05T17:04:07.129" v="1990" actId="962"/>
          <ac:spMkLst>
            <pc:docMk/>
            <pc:sldMk cId="4091270383" sldId="260"/>
            <ac:spMk id="33" creationId="{0C233EFC-D749-4B5C-9BBA-CAF6FB26532D}"/>
          </ac:spMkLst>
        </pc:spChg>
        <pc:spChg chg="mod ord">
          <ac:chgData name="de-Jesus-Oliveira Victor-Adriel" userId="a708fc36-3c1b-42ab-b5e9-2e1fa3c6605e" providerId="ADAL" clId="{B66E595D-7349-4E50-87B2-1B1BB6599A44}" dt="2023-06-05T16:30:15.102" v="1143" actId="166"/>
          <ac:spMkLst>
            <pc:docMk/>
            <pc:sldMk cId="4091270383" sldId="260"/>
            <ac:spMk id="34" creationId="{7D31D6E0-FA84-4BF7-8596-48C1293642A5}"/>
          </ac:spMkLst>
        </pc:spChg>
        <pc:spChg chg="mod ord">
          <ac:chgData name="de-Jesus-Oliveira Victor-Adriel" userId="a708fc36-3c1b-42ab-b5e9-2e1fa3c6605e" providerId="ADAL" clId="{B66E595D-7349-4E50-87B2-1B1BB6599A44}" dt="2023-06-05T16:30:18.649" v="1144" actId="166"/>
          <ac:spMkLst>
            <pc:docMk/>
            <pc:sldMk cId="4091270383" sldId="260"/>
            <ac:spMk id="35" creationId="{38F21897-5AAA-47E6-8150-1D0699452F70}"/>
          </ac:spMkLst>
        </pc:spChg>
        <pc:spChg chg="mod ord">
          <ac:chgData name="de-Jesus-Oliveira Victor-Adriel" userId="a708fc36-3c1b-42ab-b5e9-2e1fa3c6605e" providerId="ADAL" clId="{B66E595D-7349-4E50-87B2-1B1BB6599A44}" dt="2023-06-05T16:30:20.146" v="1145" actId="166"/>
          <ac:spMkLst>
            <pc:docMk/>
            <pc:sldMk cId="4091270383" sldId="260"/>
            <ac:spMk id="36" creationId="{F56F6933-ED78-47EC-B1D9-1CF1175B117F}"/>
          </ac:spMkLst>
        </pc:spChg>
        <pc:spChg chg="mod ord">
          <ac:chgData name="de-Jesus-Oliveira Victor-Adriel" userId="a708fc36-3c1b-42ab-b5e9-2e1fa3c6605e" providerId="ADAL" clId="{B66E595D-7349-4E50-87B2-1B1BB6599A44}" dt="2023-06-05T16:30:21.950" v="1146" actId="166"/>
          <ac:spMkLst>
            <pc:docMk/>
            <pc:sldMk cId="4091270383" sldId="260"/>
            <ac:spMk id="37" creationId="{415077F1-516D-4AF8-9BF6-7E7CFD18D556}"/>
          </ac:spMkLst>
        </pc:spChg>
        <pc:spChg chg="add mod ord">
          <ac:chgData name="de-Jesus-Oliveira Victor-Adriel" userId="a708fc36-3c1b-42ab-b5e9-2e1fa3c6605e" providerId="ADAL" clId="{B66E595D-7349-4E50-87B2-1B1BB6599A44}" dt="2023-06-05T17:07:47.779" v="1995" actId="1037"/>
          <ac:spMkLst>
            <pc:docMk/>
            <pc:sldMk cId="4091270383" sldId="260"/>
            <ac:spMk id="39" creationId="{25D5D8FD-2D51-49AF-715E-6936F3C12A04}"/>
          </ac:spMkLst>
        </pc:spChg>
        <pc:spChg chg="mod">
          <ac:chgData name="de-Jesus-Oliveira Victor-Adriel" userId="a708fc36-3c1b-42ab-b5e9-2e1fa3c6605e" providerId="ADAL" clId="{B66E595D-7349-4E50-87B2-1B1BB6599A44}" dt="2023-06-05T17:03:50.610" v="1980" actId="962"/>
          <ac:spMkLst>
            <pc:docMk/>
            <pc:sldMk cId="4091270383" sldId="260"/>
            <ac:spMk id="41" creationId="{A48DA395-912E-6370-6530-8B2D438DD75F}"/>
          </ac:spMkLst>
        </pc:spChg>
        <pc:spChg chg="add mod">
          <ac:chgData name="de-Jesus-Oliveira Victor-Adriel" userId="a708fc36-3c1b-42ab-b5e9-2e1fa3c6605e" providerId="ADAL" clId="{B66E595D-7349-4E50-87B2-1B1BB6599A44}" dt="2023-06-05T17:03:50.610" v="1980" actId="962"/>
          <ac:spMkLst>
            <pc:docMk/>
            <pc:sldMk cId="4091270383" sldId="260"/>
            <ac:spMk id="44" creationId="{85F12697-79D9-92A4-9F88-9DF36B33C007}"/>
          </ac:spMkLst>
        </pc:spChg>
        <pc:spChg chg="add mod">
          <ac:chgData name="de-Jesus-Oliveira Victor-Adriel" userId="a708fc36-3c1b-42ab-b5e9-2e1fa3c6605e" providerId="ADAL" clId="{B66E595D-7349-4E50-87B2-1B1BB6599A44}" dt="2023-06-05T17:03:50.610" v="1980" actId="962"/>
          <ac:spMkLst>
            <pc:docMk/>
            <pc:sldMk cId="4091270383" sldId="260"/>
            <ac:spMk id="45" creationId="{22A03A3E-E51F-3A4B-85AE-D97610A1A352}"/>
          </ac:spMkLst>
        </pc:spChg>
        <pc:spChg chg="add mod">
          <ac:chgData name="de-Jesus-Oliveira Victor-Adriel" userId="a708fc36-3c1b-42ab-b5e9-2e1fa3c6605e" providerId="ADAL" clId="{B66E595D-7349-4E50-87B2-1B1BB6599A44}" dt="2023-06-05T17:03:50.610" v="1980" actId="962"/>
          <ac:spMkLst>
            <pc:docMk/>
            <pc:sldMk cId="4091270383" sldId="260"/>
            <ac:spMk id="46" creationId="{14340EFC-F193-4759-D8FA-8B02906006E5}"/>
          </ac:spMkLst>
        </pc:spChg>
        <pc:spChg chg="add mod">
          <ac:chgData name="de-Jesus-Oliveira Victor-Adriel" userId="a708fc36-3c1b-42ab-b5e9-2e1fa3c6605e" providerId="ADAL" clId="{B66E595D-7349-4E50-87B2-1B1BB6599A44}" dt="2023-06-05T17:08:26.433" v="2003" actId="113"/>
          <ac:spMkLst>
            <pc:docMk/>
            <pc:sldMk cId="4091270383" sldId="260"/>
            <ac:spMk id="47" creationId="{53BD6F36-09EF-37CC-9AB2-B515F3016E30}"/>
          </ac:spMkLst>
        </pc:spChg>
        <pc:spChg chg="add mod">
          <ac:chgData name="de-Jesus-Oliveira Victor-Adriel" userId="a708fc36-3c1b-42ab-b5e9-2e1fa3c6605e" providerId="ADAL" clId="{B66E595D-7349-4E50-87B2-1B1BB6599A44}" dt="2023-06-05T17:08:26.433" v="2003" actId="113"/>
          <ac:spMkLst>
            <pc:docMk/>
            <pc:sldMk cId="4091270383" sldId="260"/>
            <ac:spMk id="48" creationId="{B083CA16-CEC5-7CD4-AE9F-A5F8CA71A1D1}"/>
          </ac:spMkLst>
        </pc:spChg>
        <pc:spChg chg="add mod">
          <ac:chgData name="de-Jesus-Oliveira Victor-Adriel" userId="a708fc36-3c1b-42ab-b5e9-2e1fa3c6605e" providerId="ADAL" clId="{B66E595D-7349-4E50-87B2-1B1BB6599A44}" dt="2023-06-05T17:08:26.433" v="2003" actId="113"/>
          <ac:spMkLst>
            <pc:docMk/>
            <pc:sldMk cId="4091270383" sldId="260"/>
            <ac:spMk id="49" creationId="{0BFC94F2-016B-8953-0BD6-DB5E7AC7CE72}"/>
          </ac:spMkLst>
        </pc:spChg>
        <pc:picChg chg="mod ord">
          <ac:chgData name="de-Jesus-Oliveira Victor-Adriel" userId="a708fc36-3c1b-42ab-b5e9-2e1fa3c6605e" providerId="ADAL" clId="{B66E595D-7349-4E50-87B2-1B1BB6599A44}" dt="2023-06-05T17:03:50.610" v="1980" actId="962"/>
          <ac:picMkLst>
            <pc:docMk/>
            <pc:sldMk cId="4091270383" sldId="260"/>
            <ac:picMk id="3" creationId="{FCAF2E9F-B930-4733-B5E4-50B6D8AFD35C}"/>
          </ac:picMkLst>
        </pc:picChg>
        <pc:picChg chg="del mod">
          <ac:chgData name="de-Jesus-Oliveira Victor-Adriel" userId="a708fc36-3c1b-42ab-b5e9-2e1fa3c6605e" providerId="ADAL" clId="{B66E595D-7349-4E50-87B2-1B1BB6599A44}" dt="2023-06-05T16:17:11.766" v="826" actId="478"/>
          <ac:picMkLst>
            <pc:docMk/>
            <pc:sldMk cId="4091270383" sldId="260"/>
            <ac:picMk id="14" creationId="{F76A968C-DD66-454D-9559-5D9AC15CA95D}"/>
          </ac:picMkLst>
        </pc:picChg>
        <pc:picChg chg="add mod ord">
          <ac:chgData name="de-Jesus-Oliveira Victor-Adriel" userId="a708fc36-3c1b-42ab-b5e9-2e1fa3c6605e" providerId="ADAL" clId="{B66E595D-7349-4E50-87B2-1B1BB6599A44}" dt="2023-06-05T17:03:50.610" v="1980" actId="962"/>
          <ac:picMkLst>
            <pc:docMk/>
            <pc:sldMk cId="4091270383" sldId="260"/>
            <ac:picMk id="31" creationId="{0668D524-FF59-86C7-F284-23FC5CE72C9B}"/>
          </ac:picMkLst>
        </pc:picChg>
        <pc:picChg chg="mod">
          <ac:chgData name="de-Jesus-Oliveira Victor-Adriel" userId="a708fc36-3c1b-42ab-b5e9-2e1fa3c6605e" providerId="ADAL" clId="{B66E595D-7349-4E50-87B2-1B1BB6599A44}" dt="2023-06-05T17:03:50.610" v="1980" actId="962"/>
          <ac:picMkLst>
            <pc:docMk/>
            <pc:sldMk cId="4091270383" sldId="260"/>
            <ac:picMk id="38" creationId="{9BCD2D83-0B43-4F67-83F0-73CFA1A54868}"/>
          </ac:picMkLst>
        </pc:picChg>
        <pc:picChg chg="mod">
          <ac:chgData name="de-Jesus-Oliveira Victor-Adriel" userId="a708fc36-3c1b-42ab-b5e9-2e1fa3c6605e" providerId="ADAL" clId="{B66E595D-7349-4E50-87B2-1B1BB6599A44}" dt="2023-06-05T17:03:50.610" v="1980" actId="962"/>
          <ac:picMkLst>
            <pc:docMk/>
            <pc:sldMk cId="4091270383" sldId="260"/>
            <ac:picMk id="40" creationId="{DAFE9B8B-8ED1-8BC1-8CDB-FCA08A438B33}"/>
          </ac:picMkLst>
        </pc:picChg>
        <pc:picChg chg="add del mod">
          <ac:chgData name="de-Jesus-Oliveira Victor-Adriel" userId="a708fc36-3c1b-42ab-b5e9-2e1fa3c6605e" providerId="ADAL" clId="{B66E595D-7349-4E50-87B2-1B1BB6599A44}" dt="2023-06-05T16:15:01.368" v="783" actId="478"/>
          <ac:picMkLst>
            <pc:docMk/>
            <pc:sldMk cId="4091270383" sldId="260"/>
            <ac:picMk id="43" creationId="{1EF206A7-CADE-9B6F-6B4C-E847996B9AEC}"/>
          </ac:picMkLst>
        </pc:picChg>
        <pc:picChg chg="add mod">
          <ac:chgData name="de-Jesus-Oliveira Victor-Adriel" userId="a708fc36-3c1b-42ab-b5e9-2e1fa3c6605e" providerId="ADAL" clId="{B66E595D-7349-4E50-87B2-1B1BB6599A44}" dt="2023-06-05T17:03:50.610" v="1980" actId="962"/>
          <ac:picMkLst>
            <pc:docMk/>
            <pc:sldMk cId="4091270383" sldId="260"/>
            <ac:picMk id="51" creationId="{02F5B549-73EA-6361-2EE7-3F18DC980162}"/>
          </ac:picMkLst>
        </pc:picChg>
        <pc:picChg chg="add mod">
          <ac:chgData name="de-Jesus-Oliveira Victor-Adriel" userId="a708fc36-3c1b-42ab-b5e9-2e1fa3c6605e" providerId="ADAL" clId="{B66E595D-7349-4E50-87B2-1B1BB6599A44}" dt="2023-06-05T17:03:50.610" v="1980" actId="962"/>
          <ac:picMkLst>
            <pc:docMk/>
            <pc:sldMk cId="4091270383" sldId="260"/>
            <ac:picMk id="52" creationId="{81AFE3C1-34FC-ADB3-3E53-AAA258A2474F}"/>
          </ac:picMkLst>
        </pc:picChg>
        <pc:picChg chg="add mod">
          <ac:chgData name="de-Jesus-Oliveira Victor-Adriel" userId="a708fc36-3c1b-42ab-b5e9-2e1fa3c6605e" providerId="ADAL" clId="{B66E595D-7349-4E50-87B2-1B1BB6599A44}" dt="2023-06-05T17:03:50.610" v="1980" actId="962"/>
          <ac:picMkLst>
            <pc:docMk/>
            <pc:sldMk cId="4091270383" sldId="260"/>
            <ac:picMk id="53" creationId="{1086DB64-E8FD-20F0-897C-DAD19A8B6505}"/>
          </ac:picMkLst>
        </pc:picChg>
        <pc:picChg chg="add mod">
          <ac:chgData name="de-Jesus-Oliveira Victor-Adriel" userId="a708fc36-3c1b-42ab-b5e9-2e1fa3c6605e" providerId="ADAL" clId="{B66E595D-7349-4E50-87B2-1B1BB6599A44}" dt="2023-06-05T17:03:50.610" v="1980" actId="962"/>
          <ac:picMkLst>
            <pc:docMk/>
            <pc:sldMk cId="4091270383" sldId="260"/>
            <ac:picMk id="54" creationId="{3CB70089-3B3A-8C32-9988-0600E6372B82}"/>
          </ac:picMkLst>
        </pc:picChg>
        <pc:picChg chg="add mod">
          <ac:chgData name="de-Jesus-Oliveira Victor-Adriel" userId="a708fc36-3c1b-42ab-b5e9-2e1fa3c6605e" providerId="ADAL" clId="{B66E595D-7349-4E50-87B2-1B1BB6599A44}" dt="2023-06-05T17:03:50.610" v="1980" actId="962"/>
          <ac:picMkLst>
            <pc:docMk/>
            <pc:sldMk cId="4091270383" sldId="260"/>
            <ac:picMk id="55" creationId="{6DA0DC90-C522-678A-48B1-F4873CE31D50}"/>
          </ac:picMkLst>
        </pc:picChg>
        <pc:picChg chg="add mod">
          <ac:chgData name="de-Jesus-Oliveira Victor-Adriel" userId="a708fc36-3c1b-42ab-b5e9-2e1fa3c6605e" providerId="ADAL" clId="{B66E595D-7349-4E50-87B2-1B1BB6599A44}" dt="2023-06-05T17:03:50.610" v="1980" actId="962"/>
          <ac:picMkLst>
            <pc:docMk/>
            <pc:sldMk cId="4091270383" sldId="260"/>
            <ac:picMk id="56" creationId="{930A927E-2351-3301-0338-E6B18B5D1A6D}"/>
          </ac:picMkLst>
        </pc:picChg>
      </pc:sldChg>
      <pc:sldChg chg="addSp modSp mod">
        <pc:chgData name="de-Jesus-Oliveira Victor-Adriel" userId="a708fc36-3c1b-42ab-b5e9-2e1fa3c6605e" providerId="ADAL" clId="{B66E595D-7349-4E50-87B2-1B1BB6599A44}" dt="2023-06-05T17:09:31.161" v="2011" actId="403"/>
        <pc:sldMkLst>
          <pc:docMk/>
          <pc:sldMk cId="3278654172" sldId="261"/>
        </pc:sldMkLst>
        <pc:spChg chg="mod">
          <ac:chgData name="de-Jesus-Oliveira Victor-Adriel" userId="a708fc36-3c1b-42ab-b5e9-2e1fa3c6605e" providerId="ADAL" clId="{B66E595D-7349-4E50-87B2-1B1BB6599A44}" dt="2023-06-05T17:04:39.725" v="1991" actId="962"/>
          <ac:spMkLst>
            <pc:docMk/>
            <pc:sldMk cId="3278654172" sldId="261"/>
            <ac:spMk id="2" creationId="{7FCC2E15-1522-8884-CD9B-625052A97D15}"/>
          </ac:spMkLst>
        </pc:spChg>
        <pc:spChg chg="mod">
          <ac:chgData name="de-Jesus-Oliveira Victor-Adriel" userId="a708fc36-3c1b-42ab-b5e9-2e1fa3c6605e" providerId="ADAL" clId="{B66E595D-7349-4E50-87B2-1B1BB6599A44}" dt="2023-06-05T17:04:39.725" v="1991" actId="962"/>
          <ac:spMkLst>
            <pc:docMk/>
            <pc:sldMk cId="3278654172" sldId="261"/>
            <ac:spMk id="4" creationId="{1266CEAC-8C35-4A0B-B3A8-BEA84DC4F645}"/>
          </ac:spMkLst>
        </pc:spChg>
        <pc:spChg chg="mod">
          <ac:chgData name="de-Jesus-Oliveira Victor-Adriel" userId="a708fc36-3c1b-42ab-b5e9-2e1fa3c6605e" providerId="ADAL" clId="{B66E595D-7349-4E50-87B2-1B1BB6599A44}" dt="2023-06-05T17:04:39.725" v="1991" actId="962"/>
          <ac:spMkLst>
            <pc:docMk/>
            <pc:sldMk cId="3278654172" sldId="261"/>
            <ac:spMk id="5" creationId="{1982D56E-52A1-41C5-9E38-9AE8FC3766E1}"/>
          </ac:spMkLst>
        </pc:spChg>
        <pc:spChg chg="mod">
          <ac:chgData name="de-Jesus-Oliveira Victor-Adriel" userId="a708fc36-3c1b-42ab-b5e9-2e1fa3c6605e" providerId="ADAL" clId="{B66E595D-7349-4E50-87B2-1B1BB6599A44}" dt="2023-06-05T17:04:39.725" v="1991" actId="962"/>
          <ac:spMkLst>
            <pc:docMk/>
            <pc:sldMk cId="3278654172" sldId="261"/>
            <ac:spMk id="6" creationId="{59077381-D4D2-445B-832C-258968B888BE}"/>
          </ac:spMkLst>
        </pc:spChg>
        <pc:spChg chg="mod">
          <ac:chgData name="de-Jesus-Oliveira Victor-Adriel" userId="a708fc36-3c1b-42ab-b5e9-2e1fa3c6605e" providerId="ADAL" clId="{B66E595D-7349-4E50-87B2-1B1BB6599A44}" dt="2023-06-05T17:04:39.725" v="1991" actId="962"/>
          <ac:spMkLst>
            <pc:docMk/>
            <pc:sldMk cId="3278654172" sldId="261"/>
            <ac:spMk id="7" creationId="{6144BA3E-88E5-4B1B-9A08-914364AB993E}"/>
          </ac:spMkLst>
        </pc:spChg>
        <pc:spChg chg="mod">
          <ac:chgData name="de-Jesus-Oliveira Victor-Adriel" userId="a708fc36-3c1b-42ab-b5e9-2e1fa3c6605e" providerId="ADAL" clId="{B66E595D-7349-4E50-87B2-1B1BB6599A44}" dt="2023-06-05T17:04:39.725" v="1991" actId="962"/>
          <ac:spMkLst>
            <pc:docMk/>
            <pc:sldMk cId="3278654172" sldId="261"/>
            <ac:spMk id="8" creationId="{E36F62F2-C52D-4BF5-A9DC-F94C474D3D98}"/>
          </ac:spMkLst>
        </pc:spChg>
        <pc:spChg chg="mod">
          <ac:chgData name="de-Jesus-Oliveira Victor-Adriel" userId="a708fc36-3c1b-42ab-b5e9-2e1fa3c6605e" providerId="ADAL" clId="{B66E595D-7349-4E50-87B2-1B1BB6599A44}" dt="2023-06-05T17:04:39.725" v="1991" actId="962"/>
          <ac:spMkLst>
            <pc:docMk/>
            <pc:sldMk cId="3278654172" sldId="261"/>
            <ac:spMk id="9" creationId="{767EB8C3-E9CC-42F2-81D7-7B021A47CBE2}"/>
          </ac:spMkLst>
        </pc:spChg>
        <pc:spChg chg="mod">
          <ac:chgData name="de-Jesus-Oliveira Victor-Adriel" userId="a708fc36-3c1b-42ab-b5e9-2e1fa3c6605e" providerId="ADAL" clId="{B66E595D-7349-4E50-87B2-1B1BB6599A44}" dt="2023-06-05T17:04:39.725" v="1991" actId="962"/>
          <ac:spMkLst>
            <pc:docMk/>
            <pc:sldMk cId="3278654172" sldId="261"/>
            <ac:spMk id="10" creationId="{D1DF8824-F688-4F2D-A732-3F68B65D8AAF}"/>
          </ac:spMkLst>
        </pc:spChg>
        <pc:spChg chg="mod">
          <ac:chgData name="de-Jesus-Oliveira Victor-Adriel" userId="a708fc36-3c1b-42ab-b5e9-2e1fa3c6605e" providerId="ADAL" clId="{B66E595D-7349-4E50-87B2-1B1BB6599A44}" dt="2023-06-05T17:04:39.725" v="1991" actId="962"/>
          <ac:spMkLst>
            <pc:docMk/>
            <pc:sldMk cId="3278654172" sldId="261"/>
            <ac:spMk id="11" creationId="{A123F607-DE70-4AB6-A4AC-C797CE048C9D}"/>
          </ac:spMkLst>
        </pc:spChg>
        <pc:spChg chg="mod ord">
          <ac:chgData name="de-Jesus-Oliveira Victor-Adriel" userId="a708fc36-3c1b-42ab-b5e9-2e1fa3c6605e" providerId="ADAL" clId="{B66E595D-7349-4E50-87B2-1B1BB6599A44}" dt="2023-06-05T16:50:49.010" v="1584" actId="166"/>
          <ac:spMkLst>
            <pc:docMk/>
            <pc:sldMk cId="3278654172" sldId="261"/>
            <ac:spMk id="12" creationId="{32370669-B1FA-4A62-883F-48DF8C3FF9DD}"/>
          </ac:spMkLst>
        </pc:spChg>
        <pc:spChg chg="mod ord">
          <ac:chgData name="de-Jesus-Oliveira Victor-Adriel" userId="a708fc36-3c1b-42ab-b5e9-2e1fa3c6605e" providerId="ADAL" clId="{B66E595D-7349-4E50-87B2-1B1BB6599A44}" dt="2023-06-05T16:50:50.331" v="1585" actId="166"/>
          <ac:spMkLst>
            <pc:docMk/>
            <pc:sldMk cId="3278654172" sldId="261"/>
            <ac:spMk id="13" creationId="{8BB98DD7-138F-4280-9CFC-330A6CEB34FD}"/>
          </ac:spMkLst>
        </pc:spChg>
        <pc:spChg chg="mod ord">
          <ac:chgData name="de-Jesus-Oliveira Victor-Adriel" userId="a708fc36-3c1b-42ab-b5e9-2e1fa3c6605e" providerId="ADAL" clId="{B66E595D-7349-4E50-87B2-1B1BB6599A44}" dt="2023-06-05T16:50:51.543" v="1586" actId="166"/>
          <ac:spMkLst>
            <pc:docMk/>
            <pc:sldMk cId="3278654172" sldId="261"/>
            <ac:spMk id="14" creationId="{D4234115-2013-40E2-B088-A4DB2C414824}"/>
          </ac:spMkLst>
        </pc:spChg>
        <pc:spChg chg="mod ord">
          <ac:chgData name="de-Jesus-Oliveira Victor-Adriel" userId="a708fc36-3c1b-42ab-b5e9-2e1fa3c6605e" providerId="ADAL" clId="{B66E595D-7349-4E50-87B2-1B1BB6599A44}" dt="2023-06-05T16:50:53.366" v="1587" actId="166"/>
          <ac:spMkLst>
            <pc:docMk/>
            <pc:sldMk cId="3278654172" sldId="261"/>
            <ac:spMk id="15" creationId="{EA649DB5-9A6D-4AC6-832D-F734CE88E9B6}"/>
          </ac:spMkLst>
        </pc:spChg>
        <pc:spChg chg="mod ord">
          <ac:chgData name="de-Jesus-Oliveira Victor-Adriel" userId="a708fc36-3c1b-42ab-b5e9-2e1fa3c6605e" providerId="ADAL" clId="{B66E595D-7349-4E50-87B2-1B1BB6599A44}" dt="2023-06-05T16:50:56.443" v="1588" actId="166"/>
          <ac:spMkLst>
            <pc:docMk/>
            <pc:sldMk cId="3278654172" sldId="261"/>
            <ac:spMk id="16" creationId="{BEE8BB84-D3D2-4AB0-8F0A-3EC00DCEC7F9}"/>
          </ac:spMkLst>
        </pc:spChg>
        <pc:spChg chg="mod ord">
          <ac:chgData name="de-Jesus-Oliveira Victor-Adriel" userId="a708fc36-3c1b-42ab-b5e9-2e1fa3c6605e" providerId="ADAL" clId="{B66E595D-7349-4E50-87B2-1B1BB6599A44}" dt="2023-06-05T16:50:58.175" v="1589" actId="166"/>
          <ac:spMkLst>
            <pc:docMk/>
            <pc:sldMk cId="3278654172" sldId="261"/>
            <ac:spMk id="17" creationId="{E51EBDF6-8BE5-4025-BB97-D70CFE6BC2E0}"/>
          </ac:spMkLst>
        </pc:spChg>
        <pc:spChg chg="mod ord">
          <ac:chgData name="de-Jesus-Oliveira Victor-Adriel" userId="a708fc36-3c1b-42ab-b5e9-2e1fa3c6605e" providerId="ADAL" clId="{B66E595D-7349-4E50-87B2-1B1BB6599A44}" dt="2023-06-05T16:51:00.101" v="1590" actId="166"/>
          <ac:spMkLst>
            <pc:docMk/>
            <pc:sldMk cId="3278654172" sldId="261"/>
            <ac:spMk id="18" creationId="{7B95E41A-8941-4DEA-A927-B5EA7993132F}"/>
          </ac:spMkLst>
        </pc:spChg>
        <pc:spChg chg="mod ord">
          <ac:chgData name="de-Jesus-Oliveira Victor-Adriel" userId="a708fc36-3c1b-42ab-b5e9-2e1fa3c6605e" providerId="ADAL" clId="{B66E595D-7349-4E50-87B2-1B1BB6599A44}" dt="2023-06-05T16:51:01.999" v="1591" actId="166"/>
          <ac:spMkLst>
            <pc:docMk/>
            <pc:sldMk cId="3278654172" sldId="261"/>
            <ac:spMk id="19" creationId="{3FC88F93-A70E-4602-85EC-E3CC8A8816C2}"/>
          </ac:spMkLst>
        </pc:spChg>
        <pc:spChg chg="mod ord">
          <ac:chgData name="de-Jesus-Oliveira Victor-Adriel" userId="a708fc36-3c1b-42ab-b5e9-2e1fa3c6605e" providerId="ADAL" clId="{B66E595D-7349-4E50-87B2-1B1BB6599A44}" dt="2023-06-05T16:51:04.144" v="1592" actId="166"/>
          <ac:spMkLst>
            <pc:docMk/>
            <pc:sldMk cId="3278654172" sldId="261"/>
            <ac:spMk id="20" creationId="{129C7494-A326-4E23-9779-668ED0B2F88D}"/>
          </ac:spMkLst>
        </pc:spChg>
        <pc:spChg chg="mod ord">
          <ac:chgData name="de-Jesus-Oliveira Victor-Adriel" userId="a708fc36-3c1b-42ab-b5e9-2e1fa3c6605e" providerId="ADAL" clId="{B66E595D-7349-4E50-87B2-1B1BB6599A44}" dt="2023-06-05T16:51:08.430" v="1593" actId="166"/>
          <ac:spMkLst>
            <pc:docMk/>
            <pc:sldMk cId="3278654172" sldId="261"/>
            <ac:spMk id="21" creationId="{48B3C406-0AE1-4C65-92B6-58BD53FAFEFE}"/>
          </ac:spMkLst>
        </pc:spChg>
        <pc:spChg chg="mod ord">
          <ac:chgData name="de-Jesus-Oliveira Victor-Adriel" userId="a708fc36-3c1b-42ab-b5e9-2e1fa3c6605e" providerId="ADAL" clId="{B66E595D-7349-4E50-87B2-1B1BB6599A44}" dt="2023-06-05T16:51:12.183" v="1594" actId="166"/>
          <ac:spMkLst>
            <pc:docMk/>
            <pc:sldMk cId="3278654172" sldId="261"/>
            <ac:spMk id="22" creationId="{D3B8B63F-34D3-42BA-94E3-41D4ABEDB366}"/>
          </ac:spMkLst>
        </pc:spChg>
        <pc:spChg chg="mod ord">
          <ac:chgData name="de-Jesus-Oliveira Victor-Adriel" userId="a708fc36-3c1b-42ab-b5e9-2e1fa3c6605e" providerId="ADAL" clId="{B66E595D-7349-4E50-87B2-1B1BB6599A44}" dt="2023-06-05T16:51:14.969" v="1595" actId="166"/>
          <ac:spMkLst>
            <pc:docMk/>
            <pc:sldMk cId="3278654172" sldId="261"/>
            <ac:spMk id="23" creationId="{3E4DDAC6-C113-4C1A-A97E-53515C709092}"/>
          </ac:spMkLst>
        </pc:spChg>
        <pc:spChg chg="mod ord">
          <ac:chgData name="de-Jesus-Oliveira Victor-Adriel" userId="a708fc36-3c1b-42ab-b5e9-2e1fa3c6605e" providerId="ADAL" clId="{B66E595D-7349-4E50-87B2-1B1BB6599A44}" dt="2023-06-05T16:51:17.030" v="1596" actId="166"/>
          <ac:spMkLst>
            <pc:docMk/>
            <pc:sldMk cId="3278654172" sldId="261"/>
            <ac:spMk id="24" creationId="{3F1A1DF7-28A2-4316-B049-D4D85C87E58F}"/>
          </ac:spMkLst>
        </pc:spChg>
        <pc:spChg chg="mod ord">
          <ac:chgData name="de-Jesus-Oliveira Victor-Adriel" userId="a708fc36-3c1b-42ab-b5e9-2e1fa3c6605e" providerId="ADAL" clId="{B66E595D-7349-4E50-87B2-1B1BB6599A44}" dt="2023-06-05T16:51:18.665" v="1597" actId="166"/>
          <ac:spMkLst>
            <pc:docMk/>
            <pc:sldMk cId="3278654172" sldId="261"/>
            <ac:spMk id="25" creationId="{1FC5C205-FAA3-449C-A8FD-C52109290EC9}"/>
          </ac:spMkLst>
        </pc:spChg>
        <pc:spChg chg="mod ord">
          <ac:chgData name="de-Jesus-Oliveira Victor-Adriel" userId="a708fc36-3c1b-42ab-b5e9-2e1fa3c6605e" providerId="ADAL" clId="{B66E595D-7349-4E50-87B2-1B1BB6599A44}" dt="2023-06-05T16:51:20.825" v="1598" actId="166"/>
          <ac:spMkLst>
            <pc:docMk/>
            <pc:sldMk cId="3278654172" sldId="261"/>
            <ac:spMk id="26" creationId="{7980D18C-23CA-49E9-8A03-8E31A0BE3CC9}"/>
          </ac:spMkLst>
        </pc:spChg>
        <pc:spChg chg="mod ord">
          <ac:chgData name="de-Jesus-Oliveira Victor-Adriel" userId="a708fc36-3c1b-42ab-b5e9-2e1fa3c6605e" providerId="ADAL" clId="{B66E595D-7349-4E50-87B2-1B1BB6599A44}" dt="2023-06-05T16:51:22.687" v="1599" actId="166"/>
          <ac:spMkLst>
            <pc:docMk/>
            <pc:sldMk cId="3278654172" sldId="261"/>
            <ac:spMk id="27" creationId="{B40966AB-959B-4003-8750-39869662CED2}"/>
          </ac:spMkLst>
        </pc:spChg>
        <pc:spChg chg="mod">
          <ac:chgData name="de-Jesus-Oliveira Victor-Adriel" userId="a708fc36-3c1b-42ab-b5e9-2e1fa3c6605e" providerId="ADAL" clId="{B66E595D-7349-4E50-87B2-1B1BB6599A44}" dt="2023-06-05T17:04:39.725" v="1991" actId="962"/>
          <ac:spMkLst>
            <pc:docMk/>
            <pc:sldMk cId="3278654172" sldId="261"/>
            <ac:spMk id="28" creationId="{35F301C2-6C4B-4E54-A4C4-140129A3CB31}"/>
          </ac:spMkLst>
        </pc:spChg>
        <pc:spChg chg="mod">
          <ac:chgData name="de-Jesus-Oliveira Victor-Adriel" userId="a708fc36-3c1b-42ab-b5e9-2e1fa3c6605e" providerId="ADAL" clId="{B66E595D-7349-4E50-87B2-1B1BB6599A44}" dt="2023-06-05T17:04:39.725" v="1991" actId="962"/>
          <ac:spMkLst>
            <pc:docMk/>
            <pc:sldMk cId="3278654172" sldId="261"/>
            <ac:spMk id="29" creationId="{3452765A-BC87-4F5F-A8F4-9E439009F266}"/>
          </ac:spMkLst>
        </pc:spChg>
        <pc:spChg chg="mod">
          <ac:chgData name="de-Jesus-Oliveira Victor-Adriel" userId="a708fc36-3c1b-42ab-b5e9-2e1fa3c6605e" providerId="ADAL" clId="{B66E595D-7349-4E50-87B2-1B1BB6599A44}" dt="2023-06-05T17:04:39.725" v="1991" actId="962"/>
          <ac:spMkLst>
            <pc:docMk/>
            <pc:sldMk cId="3278654172" sldId="261"/>
            <ac:spMk id="30" creationId="{FE98852C-ECBC-4A2E-8C78-8A86B11D2651}"/>
          </ac:spMkLst>
        </pc:spChg>
        <pc:spChg chg="mod ord">
          <ac:chgData name="de-Jesus-Oliveira Victor-Adriel" userId="a708fc36-3c1b-42ab-b5e9-2e1fa3c6605e" providerId="ADAL" clId="{B66E595D-7349-4E50-87B2-1B1BB6599A44}" dt="2023-06-05T16:51:25.935" v="1600" actId="166"/>
          <ac:spMkLst>
            <pc:docMk/>
            <pc:sldMk cId="3278654172" sldId="261"/>
            <ac:spMk id="31" creationId="{8CD2E9CC-A9A8-4684-AAEA-4F06CFBFBCB9}"/>
          </ac:spMkLst>
        </pc:spChg>
        <pc:spChg chg="mod ord">
          <ac:chgData name="de-Jesus-Oliveira Victor-Adriel" userId="a708fc36-3c1b-42ab-b5e9-2e1fa3c6605e" providerId="ADAL" clId="{B66E595D-7349-4E50-87B2-1B1BB6599A44}" dt="2023-06-05T16:51:28.928" v="1601" actId="166"/>
          <ac:spMkLst>
            <pc:docMk/>
            <pc:sldMk cId="3278654172" sldId="261"/>
            <ac:spMk id="32" creationId="{4D6692C8-F446-44D7-B5F5-27CC517352A5}"/>
          </ac:spMkLst>
        </pc:spChg>
        <pc:spChg chg="mod ord">
          <ac:chgData name="de-Jesus-Oliveira Victor-Adriel" userId="a708fc36-3c1b-42ab-b5e9-2e1fa3c6605e" providerId="ADAL" clId="{B66E595D-7349-4E50-87B2-1B1BB6599A44}" dt="2023-06-05T16:51:30.734" v="1602" actId="166"/>
          <ac:spMkLst>
            <pc:docMk/>
            <pc:sldMk cId="3278654172" sldId="261"/>
            <ac:spMk id="33" creationId="{02D2558D-A546-4B9A-B699-6F833DB4FCB4}"/>
          </ac:spMkLst>
        </pc:spChg>
        <pc:spChg chg="mod ord">
          <ac:chgData name="de-Jesus-Oliveira Victor-Adriel" userId="a708fc36-3c1b-42ab-b5e9-2e1fa3c6605e" providerId="ADAL" clId="{B66E595D-7349-4E50-87B2-1B1BB6599A44}" dt="2023-06-05T16:51:32.749" v="1603" actId="166"/>
          <ac:spMkLst>
            <pc:docMk/>
            <pc:sldMk cId="3278654172" sldId="261"/>
            <ac:spMk id="34" creationId="{36F85E33-BBCD-4F7A-8FA6-A89CDCBD5801}"/>
          </ac:spMkLst>
        </pc:spChg>
        <pc:spChg chg="mod ord">
          <ac:chgData name="de-Jesus-Oliveira Victor-Adriel" userId="a708fc36-3c1b-42ab-b5e9-2e1fa3c6605e" providerId="ADAL" clId="{B66E595D-7349-4E50-87B2-1B1BB6599A44}" dt="2023-06-05T16:51:34.535" v="1604" actId="166"/>
          <ac:spMkLst>
            <pc:docMk/>
            <pc:sldMk cId="3278654172" sldId="261"/>
            <ac:spMk id="35" creationId="{C3E02E20-DC1A-4BD8-8843-01A92DC2069C}"/>
          </ac:spMkLst>
        </pc:spChg>
        <pc:spChg chg="mod ord">
          <ac:chgData name="de-Jesus-Oliveira Victor-Adriel" userId="a708fc36-3c1b-42ab-b5e9-2e1fa3c6605e" providerId="ADAL" clId="{B66E595D-7349-4E50-87B2-1B1BB6599A44}" dt="2023-06-05T16:51:36.438" v="1605" actId="166"/>
          <ac:spMkLst>
            <pc:docMk/>
            <pc:sldMk cId="3278654172" sldId="261"/>
            <ac:spMk id="36" creationId="{8FD647CD-B233-45DE-88FC-7B235F56923F}"/>
          </ac:spMkLst>
        </pc:spChg>
        <pc:spChg chg="mod">
          <ac:chgData name="de-Jesus-Oliveira Victor-Adriel" userId="a708fc36-3c1b-42ab-b5e9-2e1fa3c6605e" providerId="ADAL" clId="{B66E595D-7349-4E50-87B2-1B1BB6599A44}" dt="2023-06-05T17:04:39.725" v="1991" actId="962"/>
          <ac:spMkLst>
            <pc:docMk/>
            <pc:sldMk cId="3278654172" sldId="261"/>
            <ac:spMk id="37" creationId="{85A89FA2-E7B2-44F9-6DC5-5CAA9E84DBC8}"/>
          </ac:spMkLst>
        </pc:spChg>
        <pc:spChg chg="mod ord">
          <ac:chgData name="de-Jesus-Oliveira Victor-Adriel" userId="a708fc36-3c1b-42ab-b5e9-2e1fa3c6605e" providerId="ADAL" clId="{B66E595D-7349-4E50-87B2-1B1BB6599A44}" dt="2023-06-05T16:50:45.114" v="1583" actId="166"/>
          <ac:spMkLst>
            <pc:docMk/>
            <pc:sldMk cId="3278654172" sldId="261"/>
            <ac:spMk id="38" creationId="{959D1586-3ECF-447C-C1EA-2D9F21A8411A}"/>
          </ac:spMkLst>
        </pc:spChg>
        <pc:spChg chg="add mod ord">
          <ac:chgData name="de-Jesus-Oliveira Victor-Adriel" userId="a708fc36-3c1b-42ab-b5e9-2e1fa3c6605e" providerId="ADAL" clId="{B66E595D-7349-4E50-87B2-1B1BB6599A44}" dt="2023-06-05T17:09:04.345" v="2005" actId="113"/>
          <ac:spMkLst>
            <pc:docMk/>
            <pc:sldMk cId="3278654172" sldId="261"/>
            <ac:spMk id="39" creationId="{DADE333B-C085-3FAF-A32C-5C03D072FF26}"/>
          </ac:spMkLst>
        </pc:spChg>
        <pc:spChg chg="add mod">
          <ac:chgData name="de-Jesus-Oliveira Victor-Adriel" userId="a708fc36-3c1b-42ab-b5e9-2e1fa3c6605e" providerId="ADAL" clId="{B66E595D-7349-4E50-87B2-1B1BB6599A44}" dt="2023-06-05T17:04:39.725" v="1991" actId="962"/>
          <ac:spMkLst>
            <pc:docMk/>
            <pc:sldMk cId="3278654172" sldId="261"/>
            <ac:spMk id="40" creationId="{E575072F-E0A7-2366-748D-FC9626DA6978}"/>
          </ac:spMkLst>
        </pc:spChg>
        <pc:spChg chg="add mod">
          <ac:chgData name="de-Jesus-Oliveira Victor-Adriel" userId="a708fc36-3c1b-42ab-b5e9-2e1fa3c6605e" providerId="ADAL" clId="{B66E595D-7349-4E50-87B2-1B1BB6599A44}" dt="2023-06-05T17:04:39.725" v="1991" actId="962"/>
          <ac:spMkLst>
            <pc:docMk/>
            <pc:sldMk cId="3278654172" sldId="261"/>
            <ac:spMk id="41" creationId="{08C3C03E-7752-E47F-77D3-66A756D73BCC}"/>
          </ac:spMkLst>
        </pc:spChg>
        <pc:spChg chg="add mod">
          <ac:chgData name="de-Jesus-Oliveira Victor-Adriel" userId="a708fc36-3c1b-42ab-b5e9-2e1fa3c6605e" providerId="ADAL" clId="{B66E595D-7349-4E50-87B2-1B1BB6599A44}" dt="2023-06-05T17:09:09.667" v="2009" actId="1038"/>
          <ac:spMkLst>
            <pc:docMk/>
            <pc:sldMk cId="3278654172" sldId="261"/>
            <ac:spMk id="42" creationId="{2B89E0B4-634D-6D06-1239-45479E79FD1A}"/>
          </ac:spMkLst>
        </pc:spChg>
        <pc:spChg chg="add mod">
          <ac:chgData name="de-Jesus-Oliveira Victor-Adriel" userId="a708fc36-3c1b-42ab-b5e9-2e1fa3c6605e" providerId="ADAL" clId="{B66E595D-7349-4E50-87B2-1B1BB6599A44}" dt="2023-06-05T17:04:39.725" v="1991" actId="962"/>
          <ac:spMkLst>
            <pc:docMk/>
            <pc:sldMk cId="3278654172" sldId="261"/>
            <ac:spMk id="43" creationId="{1183503B-7856-3B11-B394-2BBB15C58451}"/>
          </ac:spMkLst>
        </pc:spChg>
        <pc:spChg chg="add mod">
          <ac:chgData name="de-Jesus-Oliveira Victor-Adriel" userId="a708fc36-3c1b-42ab-b5e9-2e1fa3c6605e" providerId="ADAL" clId="{B66E595D-7349-4E50-87B2-1B1BB6599A44}" dt="2023-06-05T17:04:39.725" v="1991" actId="962"/>
          <ac:spMkLst>
            <pc:docMk/>
            <pc:sldMk cId="3278654172" sldId="261"/>
            <ac:spMk id="44" creationId="{3B4F65E4-2FC0-F700-8825-30B0964300C6}"/>
          </ac:spMkLst>
        </pc:spChg>
        <pc:spChg chg="add mod">
          <ac:chgData name="de-Jesus-Oliveira Victor-Adriel" userId="a708fc36-3c1b-42ab-b5e9-2e1fa3c6605e" providerId="ADAL" clId="{B66E595D-7349-4E50-87B2-1B1BB6599A44}" dt="2023-06-05T17:09:31.161" v="2011" actId="403"/>
          <ac:spMkLst>
            <pc:docMk/>
            <pc:sldMk cId="3278654172" sldId="261"/>
            <ac:spMk id="45" creationId="{A92BA8F3-21C7-E953-90BD-1DA766EDDFFA}"/>
          </ac:spMkLst>
        </pc:spChg>
        <pc:spChg chg="add mod">
          <ac:chgData name="de-Jesus-Oliveira Victor-Adriel" userId="a708fc36-3c1b-42ab-b5e9-2e1fa3c6605e" providerId="ADAL" clId="{B66E595D-7349-4E50-87B2-1B1BB6599A44}" dt="2023-06-05T17:09:31.161" v="2011" actId="403"/>
          <ac:spMkLst>
            <pc:docMk/>
            <pc:sldMk cId="3278654172" sldId="261"/>
            <ac:spMk id="46" creationId="{44074C68-63DF-5B05-92BD-082BE3100A1D}"/>
          </ac:spMkLst>
        </pc:spChg>
        <pc:spChg chg="add mod">
          <ac:chgData name="de-Jesus-Oliveira Victor-Adriel" userId="a708fc36-3c1b-42ab-b5e9-2e1fa3c6605e" providerId="ADAL" clId="{B66E595D-7349-4E50-87B2-1B1BB6599A44}" dt="2023-06-05T17:04:39.725" v="1991" actId="962"/>
          <ac:spMkLst>
            <pc:docMk/>
            <pc:sldMk cId="3278654172" sldId="261"/>
            <ac:spMk id="47" creationId="{46CE7097-9F5C-5142-CA2F-7BDB973F03B7}"/>
          </ac:spMkLst>
        </pc:spChg>
        <pc:spChg chg="add mod">
          <ac:chgData name="de-Jesus-Oliveira Victor-Adriel" userId="a708fc36-3c1b-42ab-b5e9-2e1fa3c6605e" providerId="ADAL" clId="{B66E595D-7349-4E50-87B2-1B1BB6599A44}" dt="2023-06-05T17:04:39.725" v="1991" actId="962"/>
          <ac:spMkLst>
            <pc:docMk/>
            <pc:sldMk cId="3278654172" sldId="261"/>
            <ac:spMk id="48" creationId="{A5FA4257-FD1D-A2D9-6B6A-F9C651D0081F}"/>
          </ac:spMkLst>
        </pc:spChg>
        <pc:spChg chg="add mod">
          <ac:chgData name="de-Jesus-Oliveira Victor-Adriel" userId="a708fc36-3c1b-42ab-b5e9-2e1fa3c6605e" providerId="ADAL" clId="{B66E595D-7349-4E50-87B2-1B1BB6599A44}" dt="2023-06-05T17:09:23.807" v="2010" actId="2711"/>
          <ac:spMkLst>
            <pc:docMk/>
            <pc:sldMk cId="3278654172" sldId="261"/>
            <ac:spMk id="49" creationId="{8F95A73B-488F-91BF-515E-2B7662F19F6E}"/>
          </ac:spMkLst>
        </pc:spChg>
        <pc:spChg chg="add mod">
          <ac:chgData name="de-Jesus-Oliveira Victor-Adriel" userId="a708fc36-3c1b-42ab-b5e9-2e1fa3c6605e" providerId="ADAL" clId="{B66E595D-7349-4E50-87B2-1B1BB6599A44}" dt="2023-06-05T17:09:23.807" v="2010" actId="2711"/>
          <ac:spMkLst>
            <pc:docMk/>
            <pc:sldMk cId="3278654172" sldId="261"/>
            <ac:spMk id="50" creationId="{839B07E5-8B9E-5B37-77B5-D5F1B957CB25}"/>
          </ac:spMkLst>
        </pc:spChg>
        <pc:picChg chg="mod">
          <ac:chgData name="de-Jesus-Oliveira Victor-Adriel" userId="a708fc36-3c1b-42ab-b5e9-2e1fa3c6605e" providerId="ADAL" clId="{B66E595D-7349-4E50-87B2-1B1BB6599A44}" dt="2023-06-05T17:04:39.725" v="1991" actId="962"/>
          <ac:picMkLst>
            <pc:docMk/>
            <pc:sldMk cId="3278654172" sldId="261"/>
            <ac:picMk id="3" creationId="{B42942D1-D67B-4EE3-B583-46158F493CC8}"/>
          </ac:picMkLst>
        </pc:picChg>
      </pc:sldChg>
      <pc:sldChg chg="addSp modSp mod">
        <pc:chgData name="de-Jesus-Oliveira Victor-Adriel" userId="a708fc36-3c1b-42ab-b5e9-2e1fa3c6605e" providerId="ADAL" clId="{B66E595D-7349-4E50-87B2-1B1BB6599A44}" dt="2023-06-05T17:09:53.856" v="2029" actId="1035"/>
        <pc:sldMkLst>
          <pc:docMk/>
          <pc:sldMk cId="631229544" sldId="262"/>
        </pc:sldMkLst>
        <pc:spChg chg="mod ord">
          <ac:chgData name="de-Jesus-Oliveira Victor-Adriel" userId="a708fc36-3c1b-42ab-b5e9-2e1fa3c6605e" providerId="ADAL" clId="{B66E595D-7349-4E50-87B2-1B1BB6599A44}" dt="2023-06-05T17:02:27.797" v="1969" actId="166"/>
          <ac:spMkLst>
            <pc:docMk/>
            <pc:sldMk cId="631229544" sldId="262"/>
            <ac:spMk id="2" creationId="{3340E1A2-EB78-C6AD-38A2-95FDC616A5BE}"/>
          </ac:spMkLst>
        </pc:spChg>
        <pc:spChg chg="add mod ord">
          <ac:chgData name="de-Jesus-Oliveira Victor-Adriel" userId="a708fc36-3c1b-42ab-b5e9-2e1fa3c6605e" providerId="ADAL" clId="{B66E595D-7349-4E50-87B2-1B1BB6599A44}" dt="2023-06-05T17:09:53.856" v="2029" actId="1035"/>
          <ac:spMkLst>
            <pc:docMk/>
            <pc:sldMk cId="631229544" sldId="262"/>
            <ac:spMk id="3" creationId="{21AEBFA6-C6E8-B345-AADF-EA53F0FD6AAF}"/>
          </ac:spMkLst>
        </pc:spChg>
        <pc:spChg chg="mod">
          <ac:chgData name="de-Jesus-Oliveira Victor-Adriel" userId="a708fc36-3c1b-42ab-b5e9-2e1fa3c6605e" providerId="ADAL" clId="{B66E595D-7349-4E50-87B2-1B1BB6599A44}" dt="2023-06-05T17:05:00.364" v="1992" actId="962"/>
          <ac:spMkLst>
            <pc:docMk/>
            <pc:sldMk cId="631229544" sldId="262"/>
            <ac:spMk id="4" creationId="{18BF69B6-CC77-4407-9583-DAB155BEB2E8}"/>
          </ac:spMkLst>
        </pc:spChg>
        <pc:spChg chg="mod">
          <ac:chgData name="de-Jesus-Oliveira Victor-Adriel" userId="a708fc36-3c1b-42ab-b5e9-2e1fa3c6605e" providerId="ADAL" clId="{B66E595D-7349-4E50-87B2-1B1BB6599A44}" dt="2023-06-05T17:05:00.364" v="1992" actId="962"/>
          <ac:spMkLst>
            <pc:docMk/>
            <pc:sldMk cId="631229544" sldId="262"/>
            <ac:spMk id="5" creationId="{35A35FD0-A55E-40A1-BF07-64653A3272E6}"/>
          </ac:spMkLst>
        </pc:spChg>
        <pc:spChg chg="mod">
          <ac:chgData name="de-Jesus-Oliveira Victor-Adriel" userId="a708fc36-3c1b-42ab-b5e9-2e1fa3c6605e" providerId="ADAL" clId="{B66E595D-7349-4E50-87B2-1B1BB6599A44}" dt="2023-06-05T17:05:00.364" v="1992" actId="962"/>
          <ac:spMkLst>
            <pc:docMk/>
            <pc:sldMk cId="631229544" sldId="262"/>
            <ac:spMk id="6" creationId="{D4EE5FB8-5C56-44E1-AA80-669D67DFE7B8}"/>
          </ac:spMkLst>
        </pc:spChg>
        <pc:spChg chg="mod">
          <ac:chgData name="de-Jesus-Oliveira Victor-Adriel" userId="a708fc36-3c1b-42ab-b5e9-2e1fa3c6605e" providerId="ADAL" clId="{B66E595D-7349-4E50-87B2-1B1BB6599A44}" dt="2023-06-05T17:05:00.364" v="1992" actId="962"/>
          <ac:spMkLst>
            <pc:docMk/>
            <pc:sldMk cId="631229544" sldId="262"/>
            <ac:spMk id="7" creationId="{40C67BAC-4C76-4AEB-8ECF-8BA259B8DBA9}"/>
          </ac:spMkLst>
        </pc:spChg>
        <pc:spChg chg="mod">
          <ac:chgData name="de-Jesus-Oliveira Victor-Adriel" userId="a708fc36-3c1b-42ab-b5e9-2e1fa3c6605e" providerId="ADAL" clId="{B66E595D-7349-4E50-87B2-1B1BB6599A44}" dt="2023-06-05T17:05:00.364" v="1992" actId="962"/>
          <ac:spMkLst>
            <pc:docMk/>
            <pc:sldMk cId="631229544" sldId="262"/>
            <ac:spMk id="8" creationId="{8F7BB68B-4EA1-453C-81FF-328783FC13FF}"/>
          </ac:spMkLst>
        </pc:spChg>
        <pc:spChg chg="mod">
          <ac:chgData name="de-Jesus-Oliveira Victor-Adriel" userId="a708fc36-3c1b-42ab-b5e9-2e1fa3c6605e" providerId="ADAL" clId="{B66E595D-7349-4E50-87B2-1B1BB6599A44}" dt="2023-06-05T17:05:00.364" v="1992" actId="962"/>
          <ac:spMkLst>
            <pc:docMk/>
            <pc:sldMk cId="631229544" sldId="262"/>
            <ac:spMk id="9" creationId="{1D5CFDC9-2DA5-4C79-A306-63C77D5FB1C0}"/>
          </ac:spMkLst>
        </pc:spChg>
        <pc:spChg chg="mod">
          <ac:chgData name="de-Jesus-Oliveira Victor-Adriel" userId="a708fc36-3c1b-42ab-b5e9-2e1fa3c6605e" providerId="ADAL" clId="{B66E595D-7349-4E50-87B2-1B1BB6599A44}" dt="2023-06-05T17:05:00.364" v="1992" actId="962"/>
          <ac:spMkLst>
            <pc:docMk/>
            <pc:sldMk cId="631229544" sldId="262"/>
            <ac:spMk id="10" creationId="{2F2BAE84-6669-487D-9AFB-6B798F617EED}"/>
          </ac:spMkLst>
        </pc:spChg>
        <pc:spChg chg="mod">
          <ac:chgData name="de-Jesus-Oliveira Victor-Adriel" userId="a708fc36-3c1b-42ab-b5e9-2e1fa3c6605e" providerId="ADAL" clId="{B66E595D-7349-4E50-87B2-1B1BB6599A44}" dt="2023-06-05T17:05:00.364" v="1992" actId="962"/>
          <ac:spMkLst>
            <pc:docMk/>
            <pc:sldMk cId="631229544" sldId="262"/>
            <ac:spMk id="11" creationId="{7C571028-DEB5-4A49-8D2B-222F52D8F4AA}"/>
          </ac:spMkLst>
        </pc:spChg>
        <pc:spChg chg="mod">
          <ac:chgData name="de-Jesus-Oliveira Victor-Adriel" userId="a708fc36-3c1b-42ab-b5e9-2e1fa3c6605e" providerId="ADAL" clId="{B66E595D-7349-4E50-87B2-1B1BB6599A44}" dt="2023-06-05T17:05:00.364" v="1992" actId="962"/>
          <ac:spMkLst>
            <pc:docMk/>
            <pc:sldMk cId="631229544" sldId="262"/>
            <ac:spMk id="12" creationId="{04D2C42B-317B-4A88-BF61-7B3A3B5CD6CF}"/>
          </ac:spMkLst>
        </pc:spChg>
        <pc:spChg chg="mod ord">
          <ac:chgData name="de-Jesus-Oliveira Victor-Adriel" userId="a708fc36-3c1b-42ab-b5e9-2e1fa3c6605e" providerId="ADAL" clId="{B66E595D-7349-4E50-87B2-1B1BB6599A44}" dt="2023-06-05T17:02:45.080" v="1976" actId="166"/>
          <ac:spMkLst>
            <pc:docMk/>
            <pc:sldMk cId="631229544" sldId="262"/>
            <ac:spMk id="13" creationId="{E1ECB7B7-F29F-493A-BB38-7F8FC8A9A902}"/>
          </ac:spMkLst>
        </pc:spChg>
        <pc:spChg chg="mod ord">
          <ac:chgData name="de-Jesus-Oliveira Victor-Adriel" userId="a708fc36-3c1b-42ab-b5e9-2e1fa3c6605e" providerId="ADAL" clId="{B66E595D-7349-4E50-87B2-1B1BB6599A44}" dt="2023-06-05T17:02:46.753" v="1977" actId="166"/>
          <ac:spMkLst>
            <pc:docMk/>
            <pc:sldMk cId="631229544" sldId="262"/>
            <ac:spMk id="14" creationId="{2DAAE9F6-16BF-4F91-98F1-1C37AD2DC0A9}"/>
          </ac:spMkLst>
        </pc:spChg>
        <pc:spChg chg="add mod ord">
          <ac:chgData name="de-Jesus-Oliveira Victor-Adriel" userId="a708fc36-3c1b-42ab-b5e9-2e1fa3c6605e" providerId="ADAL" clId="{B66E595D-7349-4E50-87B2-1B1BB6599A44}" dt="2023-06-05T17:09:51.543" v="2025" actId="1035"/>
          <ac:spMkLst>
            <pc:docMk/>
            <pc:sldMk cId="631229544" sldId="262"/>
            <ac:spMk id="15" creationId="{D12474AE-E055-F6AB-96EE-88DE867716A6}"/>
          </ac:spMkLst>
        </pc:spChg>
        <pc:spChg chg="mod ord">
          <ac:chgData name="de-Jesus-Oliveira Victor-Adriel" userId="a708fc36-3c1b-42ab-b5e9-2e1fa3c6605e" providerId="ADAL" clId="{B66E595D-7349-4E50-87B2-1B1BB6599A44}" dt="2023-06-05T17:02:48.731" v="1978" actId="166"/>
          <ac:spMkLst>
            <pc:docMk/>
            <pc:sldMk cId="631229544" sldId="262"/>
            <ac:spMk id="17" creationId="{56D88109-B603-48E2-8692-411A6C1C9FAF}"/>
          </ac:spMkLst>
        </pc:spChg>
        <pc:spChg chg="mod ord">
          <ac:chgData name="de-Jesus-Oliveira Victor-Adriel" userId="a708fc36-3c1b-42ab-b5e9-2e1fa3c6605e" providerId="ADAL" clId="{B66E595D-7349-4E50-87B2-1B1BB6599A44}" dt="2023-06-05T17:02:29.281" v="1970" actId="166"/>
          <ac:spMkLst>
            <pc:docMk/>
            <pc:sldMk cId="631229544" sldId="262"/>
            <ac:spMk id="18" creationId="{1A1AEC66-48A3-4E75-8540-E5458E8C506E}"/>
          </ac:spMkLst>
        </pc:spChg>
        <pc:spChg chg="mod ord">
          <ac:chgData name="de-Jesus-Oliveira Victor-Adriel" userId="a708fc36-3c1b-42ab-b5e9-2e1fa3c6605e" providerId="ADAL" clId="{B66E595D-7349-4E50-87B2-1B1BB6599A44}" dt="2023-06-05T17:02:30.899" v="1971" actId="166"/>
          <ac:spMkLst>
            <pc:docMk/>
            <pc:sldMk cId="631229544" sldId="262"/>
            <ac:spMk id="19" creationId="{25F6593C-30FB-4E0F-A4A8-6328236749DF}"/>
          </ac:spMkLst>
        </pc:spChg>
        <pc:spChg chg="mod ord">
          <ac:chgData name="de-Jesus-Oliveira Victor-Adriel" userId="a708fc36-3c1b-42ab-b5e9-2e1fa3c6605e" providerId="ADAL" clId="{B66E595D-7349-4E50-87B2-1B1BB6599A44}" dt="2023-06-05T17:02:32.583" v="1972" actId="166"/>
          <ac:spMkLst>
            <pc:docMk/>
            <pc:sldMk cId="631229544" sldId="262"/>
            <ac:spMk id="20" creationId="{FC54AE24-C016-4DAE-B844-F934967B2CF5}"/>
          </ac:spMkLst>
        </pc:spChg>
        <pc:spChg chg="add mod">
          <ac:chgData name="de-Jesus-Oliveira Victor-Adriel" userId="a708fc36-3c1b-42ab-b5e9-2e1fa3c6605e" providerId="ADAL" clId="{B66E595D-7349-4E50-87B2-1B1BB6599A44}" dt="2023-06-05T17:05:00.364" v="1992" actId="962"/>
          <ac:spMkLst>
            <pc:docMk/>
            <pc:sldMk cId="631229544" sldId="262"/>
            <ac:spMk id="21" creationId="{3C36A165-F5DE-F36D-FEDD-63342CB9BA78}"/>
          </ac:spMkLst>
        </pc:spChg>
        <pc:spChg chg="mod ord">
          <ac:chgData name="de-Jesus-Oliveira Victor-Adriel" userId="a708fc36-3c1b-42ab-b5e9-2e1fa3c6605e" providerId="ADAL" clId="{B66E595D-7349-4E50-87B2-1B1BB6599A44}" dt="2023-06-05T17:02:35.792" v="1973" actId="166"/>
          <ac:spMkLst>
            <pc:docMk/>
            <pc:sldMk cId="631229544" sldId="262"/>
            <ac:spMk id="24" creationId="{7D6A16E5-9806-44E5-ADFB-CC665404A1F5}"/>
          </ac:spMkLst>
        </pc:spChg>
        <pc:spChg chg="mod ord">
          <ac:chgData name="de-Jesus-Oliveira Victor-Adriel" userId="a708fc36-3c1b-42ab-b5e9-2e1fa3c6605e" providerId="ADAL" clId="{B66E595D-7349-4E50-87B2-1B1BB6599A44}" dt="2023-06-05T17:02:43.412" v="1975" actId="166"/>
          <ac:spMkLst>
            <pc:docMk/>
            <pc:sldMk cId="631229544" sldId="262"/>
            <ac:spMk id="25" creationId="{488CBF92-B5A5-499F-B0F3-7771BAEA6C2E}"/>
          </ac:spMkLst>
        </pc:spChg>
        <pc:spChg chg="mod ord">
          <ac:chgData name="de-Jesus-Oliveira Victor-Adriel" userId="a708fc36-3c1b-42ab-b5e9-2e1fa3c6605e" providerId="ADAL" clId="{B66E595D-7349-4E50-87B2-1B1BB6599A44}" dt="2023-06-05T17:02:38.731" v="1974" actId="166"/>
          <ac:spMkLst>
            <pc:docMk/>
            <pc:sldMk cId="631229544" sldId="262"/>
            <ac:spMk id="27" creationId="{EA2DEE02-A743-48AC-A52B-B894BDBC4624}"/>
          </ac:spMkLst>
        </pc:spChg>
        <pc:picChg chg="mod">
          <ac:chgData name="de-Jesus-Oliveira Victor-Adriel" userId="a708fc36-3c1b-42ab-b5e9-2e1fa3c6605e" providerId="ADAL" clId="{B66E595D-7349-4E50-87B2-1B1BB6599A44}" dt="2023-06-05T17:05:00.364" v="1992" actId="962"/>
          <ac:picMkLst>
            <pc:docMk/>
            <pc:sldMk cId="631229544" sldId="262"/>
            <ac:picMk id="16" creationId="{89D102F6-0BB4-47CD-9233-3C556C89C8F1}"/>
          </ac:picMkLst>
        </pc:picChg>
        <pc:picChg chg="mod ord">
          <ac:chgData name="de-Jesus-Oliveira Victor-Adriel" userId="a708fc36-3c1b-42ab-b5e9-2e1fa3c6605e" providerId="ADAL" clId="{B66E595D-7349-4E50-87B2-1B1BB6599A44}" dt="2023-06-05T17:05:00.364" v="1992" actId="962"/>
          <ac:picMkLst>
            <pc:docMk/>
            <pc:sldMk cId="631229544" sldId="262"/>
            <ac:picMk id="22" creationId="{E7032948-9687-4D75-A4CA-4BE6746CB549}"/>
          </ac:picMkLst>
        </pc:picChg>
        <pc:picChg chg="mod ord">
          <ac:chgData name="de-Jesus-Oliveira Victor-Adriel" userId="a708fc36-3c1b-42ab-b5e9-2e1fa3c6605e" providerId="ADAL" clId="{B66E595D-7349-4E50-87B2-1B1BB6599A44}" dt="2023-06-05T17:05:00.364" v="1992" actId="962"/>
          <ac:picMkLst>
            <pc:docMk/>
            <pc:sldMk cId="631229544" sldId="262"/>
            <ac:picMk id="23" creationId="{710D30BE-E79C-4E59-BEC8-9F38CEDDE9A2}"/>
          </ac:picMkLst>
        </pc:picChg>
        <pc:picChg chg="mod">
          <ac:chgData name="de-Jesus-Oliveira Victor-Adriel" userId="a708fc36-3c1b-42ab-b5e9-2e1fa3c6605e" providerId="ADAL" clId="{B66E595D-7349-4E50-87B2-1B1BB6599A44}" dt="2023-06-05T17:05:00.364" v="1992" actId="962"/>
          <ac:picMkLst>
            <pc:docMk/>
            <pc:sldMk cId="631229544" sldId="262"/>
            <ac:picMk id="26" creationId="{A0E1ACAB-FAE3-49DF-828D-33602DAB4CED}"/>
          </ac:picMkLst>
        </pc:picChg>
        <pc:picChg chg="mod">
          <ac:chgData name="de-Jesus-Oliveira Victor-Adriel" userId="a708fc36-3c1b-42ab-b5e9-2e1fa3c6605e" providerId="ADAL" clId="{B66E595D-7349-4E50-87B2-1B1BB6599A44}" dt="2023-06-05T17:05:00.364" v="1992" actId="962"/>
          <ac:picMkLst>
            <pc:docMk/>
            <pc:sldMk cId="631229544" sldId="262"/>
            <ac:picMk id="29" creationId="{374A380C-D98A-8814-B18D-1671AE8E6C62}"/>
          </ac:picMkLst>
        </pc:picChg>
        <pc:picChg chg="mod">
          <ac:chgData name="de-Jesus-Oliveira Victor-Adriel" userId="a708fc36-3c1b-42ab-b5e9-2e1fa3c6605e" providerId="ADAL" clId="{B66E595D-7349-4E50-87B2-1B1BB6599A44}" dt="2023-06-05T17:05:00.364" v="1992" actId="962"/>
          <ac:picMkLst>
            <pc:docMk/>
            <pc:sldMk cId="631229544" sldId="262"/>
            <ac:picMk id="31" creationId="{869CE862-9165-338E-CE96-9F123D77AB36}"/>
          </ac:picMkLst>
        </pc:picChg>
      </pc:sldChg>
      <pc:sldChg chg="modSp mod">
        <pc:chgData name="de-Jesus-Oliveira Victor-Adriel" userId="a708fc36-3c1b-42ab-b5e9-2e1fa3c6605e" providerId="ADAL" clId="{B66E595D-7349-4E50-87B2-1B1BB6599A44}" dt="2023-06-05T15:48:29.113" v="0"/>
        <pc:sldMkLst>
          <pc:docMk/>
          <pc:sldMk cId="4264380333" sldId="267"/>
        </pc:sldMkLst>
        <pc:spChg chg="mod">
          <ac:chgData name="de-Jesus-Oliveira Victor-Adriel" userId="a708fc36-3c1b-42ab-b5e9-2e1fa3c6605e" providerId="ADAL" clId="{B66E595D-7349-4E50-87B2-1B1BB6599A44}" dt="2023-06-05T15:48:29.113" v="0"/>
          <ac:spMkLst>
            <pc:docMk/>
            <pc:sldMk cId="4264380333" sldId="267"/>
            <ac:spMk id="2" creationId="{36F7C832-7D7F-40CB-9479-79BC46A793B9}"/>
          </ac:spMkLst>
        </pc:spChg>
      </pc:sldChg>
      <pc:sldChg chg="addSp delSp modSp mod">
        <pc:chgData name="de-Jesus-Oliveira Victor-Adriel" userId="a708fc36-3c1b-42ab-b5e9-2e1fa3c6605e" providerId="ADAL" clId="{B66E595D-7349-4E50-87B2-1B1BB6599A44}" dt="2023-06-13T12:17:32.189" v="2035" actId="478"/>
        <pc:sldMkLst>
          <pc:docMk/>
          <pc:sldMk cId="171183961" sldId="268"/>
        </pc:sldMkLst>
        <pc:spChg chg="add del mod">
          <ac:chgData name="de-Jesus-Oliveira Victor-Adriel" userId="a708fc36-3c1b-42ab-b5e9-2e1fa3c6605e" providerId="ADAL" clId="{B66E595D-7349-4E50-87B2-1B1BB6599A44}" dt="2023-06-13T12:17:32.189" v="2035" actId="478"/>
          <ac:spMkLst>
            <pc:docMk/>
            <pc:sldMk cId="171183961" sldId="268"/>
            <ac:spMk id="2" creationId="{CD88FC6E-879A-CDB0-A2E3-D3FAB77000A3}"/>
          </ac:spMkLst>
        </pc:spChg>
        <pc:spChg chg="add mod">
          <ac:chgData name="de-Jesus-Oliveira Victor-Adriel" userId="a708fc36-3c1b-42ab-b5e9-2e1fa3c6605e" providerId="ADAL" clId="{B66E595D-7349-4E50-87B2-1B1BB6599A44}" dt="2023-06-13T12:17:29.499" v="2034"/>
          <ac:spMkLst>
            <pc:docMk/>
            <pc:sldMk cId="171183961" sldId="268"/>
            <ac:spMk id="4" creationId="{3FC085DF-63F3-D0A1-C920-01358E9AC035}"/>
          </ac:spMkLst>
        </pc:spChg>
      </pc:sldChg>
      <pc:sldChg chg="modSp mod">
        <pc:chgData name="de-Jesus-Oliveira Victor-Adriel" userId="a708fc36-3c1b-42ab-b5e9-2e1fa3c6605e" providerId="ADAL" clId="{B66E595D-7349-4E50-87B2-1B1BB6599A44}" dt="2023-06-05T15:50:35.884" v="2" actId="6549"/>
        <pc:sldMkLst>
          <pc:docMk/>
          <pc:sldMk cId="313680254" sldId="285"/>
        </pc:sldMkLst>
        <pc:spChg chg="mod">
          <ac:chgData name="de-Jesus-Oliveira Victor-Adriel" userId="a708fc36-3c1b-42ab-b5e9-2e1fa3c6605e" providerId="ADAL" clId="{B66E595D-7349-4E50-87B2-1B1BB6599A44}" dt="2023-06-05T15:50:35.884" v="2" actId="6549"/>
          <ac:spMkLst>
            <pc:docMk/>
            <pc:sldMk cId="313680254" sldId="285"/>
            <ac:spMk id="4" creationId="{82B15DD6-0713-4687-9E23-12B35F8AE7CE}"/>
          </ac:spMkLst>
        </pc:spChg>
      </pc:sldChg>
    </pc:docChg>
  </pc:docChgLst>
  <pc:docChgLst>
    <pc:chgData name="de-Jesus-Oliveira Victor-Adriel" userId="S::vdejesus@fhstp.ac.at::a708fc36-3c1b-42ab-b5e9-2e1fa3c6605e" providerId="AD" clId="Web-{B2FC31B3-24AE-FE6A-D33F-9B09B2FE28F7}"/>
    <pc:docChg chg="modSld">
      <pc:chgData name="de-Jesus-Oliveira Victor-Adriel" userId="S::vdejesus@fhstp.ac.at::a708fc36-3c1b-42ab-b5e9-2e1fa3c6605e" providerId="AD" clId="Web-{B2FC31B3-24AE-FE6A-D33F-9B09B2FE28F7}" dt="2023-06-05T17:12:35.814" v="0" actId="1076"/>
      <pc:docMkLst>
        <pc:docMk/>
      </pc:docMkLst>
      <pc:sldChg chg="modSp">
        <pc:chgData name="de-Jesus-Oliveira Victor-Adriel" userId="S::vdejesus@fhstp.ac.at::a708fc36-3c1b-42ab-b5e9-2e1fa3c6605e" providerId="AD" clId="Web-{B2FC31B3-24AE-FE6A-D33F-9B09B2FE28F7}" dt="2023-06-05T17:12:35.814" v="0" actId="1076"/>
        <pc:sldMkLst>
          <pc:docMk/>
          <pc:sldMk cId="1310685907" sldId="259"/>
        </pc:sldMkLst>
        <pc:picChg chg="mod">
          <ac:chgData name="de-Jesus-Oliveira Victor-Adriel" userId="S::vdejesus@fhstp.ac.at::a708fc36-3c1b-42ab-b5e9-2e1fa3c6605e" providerId="AD" clId="Web-{B2FC31B3-24AE-FE6A-D33F-9B09B2FE28F7}" dt="2023-06-05T17:12:35.814" v="0" actId="1076"/>
          <ac:picMkLst>
            <pc:docMk/>
            <pc:sldMk cId="1310685907" sldId="259"/>
            <ac:picMk id="6" creationId="{5F053061-5E30-451B-A001-0DDE4A07D110}"/>
          </ac:picMkLst>
        </pc:picChg>
      </pc:sldChg>
    </pc:docChg>
  </pc:docChgLst>
  <pc:docChgLst>
    <pc:chgData name="de-Jesus-Oliveira Victor-Adriel" userId="a708fc36-3c1b-42ab-b5e9-2e1fa3c6605e" providerId="ADAL" clId="{DC28386D-A60E-45C2-B785-22A9395CCFEC}"/>
    <pc:docChg chg="undo custSel modSld">
      <pc:chgData name="de-Jesus-Oliveira Victor-Adriel" userId="a708fc36-3c1b-42ab-b5e9-2e1fa3c6605e" providerId="ADAL" clId="{DC28386D-A60E-45C2-B785-22A9395CCFEC}" dt="2024-05-19T12:29:05.951" v="1224" actId="20577"/>
      <pc:docMkLst>
        <pc:docMk/>
      </pc:docMkLst>
      <pc:sldChg chg="addSp modSp mod">
        <pc:chgData name="de-Jesus-Oliveira Victor-Adriel" userId="a708fc36-3c1b-42ab-b5e9-2e1fa3c6605e" providerId="ADAL" clId="{DC28386D-A60E-45C2-B785-22A9395CCFEC}" dt="2024-05-19T11:50:06.662" v="174" actId="1035"/>
        <pc:sldMkLst>
          <pc:docMk/>
          <pc:sldMk cId="1310685907" sldId="259"/>
        </pc:sldMkLst>
        <pc:spChg chg="mod">
          <ac:chgData name="de-Jesus-Oliveira Victor-Adriel" userId="a708fc36-3c1b-42ab-b5e9-2e1fa3c6605e" providerId="ADAL" clId="{DC28386D-A60E-45C2-B785-22A9395CCFEC}" dt="2024-05-19T11:42:14.534" v="5"/>
          <ac:spMkLst>
            <pc:docMk/>
            <pc:sldMk cId="1310685907" sldId="259"/>
            <ac:spMk id="2" creationId="{09A0D47D-F557-D34E-5FE2-794831DDB219}"/>
          </ac:spMkLst>
        </pc:spChg>
        <pc:spChg chg="add mod ord">
          <ac:chgData name="de-Jesus-Oliveira Victor-Adriel" userId="a708fc36-3c1b-42ab-b5e9-2e1fa3c6605e" providerId="ADAL" clId="{DC28386D-A60E-45C2-B785-22A9395CCFEC}" dt="2024-05-19T11:42:51.590" v="12" actId="167"/>
          <ac:spMkLst>
            <pc:docMk/>
            <pc:sldMk cId="1310685907" sldId="259"/>
            <ac:spMk id="4" creationId="{76D3F253-93B9-79C5-C603-7D45AD4F1E0B}"/>
          </ac:spMkLst>
        </pc:spChg>
        <pc:spChg chg="add mod ord">
          <ac:chgData name="de-Jesus-Oliveira Victor-Adriel" userId="a708fc36-3c1b-42ab-b5e9-2e1fa3c6605e" providerId="ADAL" clId="{DC28386D-A60E-45C2-B785-22A9395CCFEC}" dt="2024-05-19T11:43:05.195" v="16" actId="167"/>
          <ac:spMkLst>
            <pc:docMk/>
            <pc:sldMk cId="1310685907" sldId="259"/>
            <ac:spMk id="5" creationId="{F3DDF9A6-093F-623B-40C4-8938E7610529}"/>
          </ac:spMkLst>
        </pc:spChg>
        <pc:spChg chg="add mod ord">
          <ac:chgData name="de-Jesus-Oliveira Victor-Adriel" userId="a708fc36-3c1b-42ab-b5e9-2e1fa3c6605e" providerId="ADAL" clId="{DC28386D-A60E-45C2-B785-22A9395CCFEC}" dt="2024-05-19T11:43:18.238" v="20" actId="167"/>
          <ac:spMkLst>
            <pc:docMk/>
            <pc:sldMk cId="1310685907" sldId="259"/>
            <ac:spMk id="7" creationId="{1CDC7C20-3A16-EC9A-0E79-E0940282D1FB}"/>
          </ac:spMkLst>
        </pc:spChg>
        <pc:spChg chg="mod">
          <ac:chgData name="de-Jesus-Oliveira Victor-Adriel" userId="a708fc36-3c1b-42ab-b5e9-2e1fa3c6605e" providerId="ADAL" clId="{DC28386D-A60E-45C2-B785-22A9395CCFEC}" dt="2024-05-19T11:43:45.350" v="23" actId="14100"/>
          <ac:spMkLst>
            <pc:docMk/>
            <pc:sldMk cId="1310685907" sldId="259"/>
            <ac:spMk id="12" creationId="{DC92D0BD-A8C1-4465-A69C-8E46D27F16A3}"/>
          </ac:spMkLst>
        </pc:spChg>
        <pc:spChg chg="mod">
          <ac:chgData name="de-Jesus-Oliveira Victor-Adriel" userId="a708fc36-3c1b-42ab-b5e9-2e1fa3c6605e" providerId="ADAL" clId="{DC28386D-A60E-45C2-B785-22A9395CCFEC}" dt="2024-05-19T11:44:34.843" v="35" actId="14100"/>
          <ac:spMkLst>
            <pc:docMk/>
            <pc:sldMk cId="1310685907" sldId="259"/>
            <ac:spMk id="13" creationId="{CCCEDD10-4885-4751-AC24-8FB3D31ED69E}"/>
          </ac:spMkLst>
        </pc:spChg>
        <pc:spChg chg="mod">
          <ac:chgData name="de-Jesus-Oliveira Victor-Adriel" userId="a708fc36-3c1b-42ab-b5e9-2e1fa3c6605e" providerId="ADAL" clId="{DC28386D-A60E-45C2-B785-22A9395CCFEC}" dt="2024-05-19T11:43:58.950" v="32" actId="1037"/>
          <ac:spMkLst>
            <pc:docMk/>
            <pc:sldMk cId="1310685907" sldId="259"/>
            <ac:spMk id="14" creationId="{824B6FC0-8E52-49E0-A42F-5819DA76490E}"/>
          </ac:spMkLst>
        </pc:spChg>
        <pc:spChg chg="mod">
          <ac:chgData name="de-Jesus-Oliveira Victor-Adriel" userId="a708fc36-3c1b-42ab-b5e9-2e1fa3c6605e" providerId="ADAL" clId="{DC28386D-A60E-45C2-B785-22A9395CCFEC}" dt="2024-05-19T11:45:00.294" v="45" actId="20577"/>
          <ac:spMkLst>
            <pc:docMk/>
            <pc:sldMk cId="1310685907" sldId="259"/>
            <ac:spMk id="17" creationId="{06E55F0D-1374-442B-8C82-48FCEA4796A4}"/>
          </ac:spMkLst>
        </pc:spChg>
        <pc:spChg chg="mod">
          <ac:chgData name="de-Jesus-Oliveira Victor-Adriel" userId="a708fc36-3c1b-42ab-b5e9-2e1fa3c6605e" providerId="ADAL" clId="{DC28386D-A60E-45C2-B785-22A9395CCFEC}" dt="2024-05-19T11:45:13.677" v="56" actId="1037"/>
          <ac:spMkLst>
            <pc:docMk/>
            <pc:sldMk cId="1310685907" sldId="259"/>
            <ac:spMk id="19" creationId="{EAFCC845-7912-40D3-ABE8-DEC2E9DD0B0B}"/>
          </ac:spMkLst>
        </pc:spChg>
        <pc:spChg chg="mod">
          <ac:chgData name="de-Jesus-Oliveira Victor-Adriel" userId="a708fc36-3c1b-42ab-b5e9-2e1fa3c6605e" providerId="ADAL" clId="{DC28386D-A60E-45C2-B785-22A9395CCFEC}" dt="2024-05-19T11:45:20.733" v="57"/>
          <ac:spMkLst>
            <pc:docMk/>
            <pc:sldMk cId="1310685907" sldId="259"/>
            <ac:spMk id="26" creationId="{B6037A6F-86BA-497F-AF88-9A18F21E9A4B}"/>
          </ac:spMkLst>
        </pc:spChg>
        <pc:spChg chg="mod">
          <ac:chgData name="de-Jesus-Oliveira Victor-Adriel" userId="a708fc36-3c1b-42ab-b5e9-2e1fa3c6605e" providerId="ADAL" clId="{DC28386D-A60E-45C2-B785-22A9395CCFEC}" dt="2024-05-19T11:45:38.727" v="74" actId="1035"/>
          <ac:spMkLst>
            <pc:docMk/>
            <pc:sldMk cId="1310685907" sldId="259"/>
            <ac:spMk id="27" creationId="{B7B59CE9-42CA-4364-836F-E0CA5AD66EC0}"/>
          </ac:spMkLst>
        </pc:spChg>
        <pc:spChg chg="mod">
          <ac:chgData name="de-Jesus-Oliveira Victor-Adriel" userId="a708fc36-3c1b-42ab-b5e9-2e1fa3c6605e" providerId="ADAL" clId="{DC28386D-A60E-45C2-B785-22A9395CCFEC}" dt="2024-05-19T11:45:53.875" v="86" actId="1036"/>
          <ac:spMkLst>
            <pc:docMk/>
            <pc:sldMk cId="1310685907" sldId="259"/>
            <ac:spMk id="29" creationId="{461F8110-EB40-4652-9204-0B7E3CE13507}"/>
          </ac:spMkLst>
        </pc:spChg>
        <pc:spChg chg="mod">
          <ac:chgData name="de-Jesus-Oliveira Victor-Adriel" userId="a708fc36-3c1b-42ab-b5e9-2e1fa3c6605e" providerId="ADAL" clId="{DC28386D-A60E-45C2-B785-22A9395CCFEC}" dt="2024-05-19T11:46:07.689" v="99" actId="1037"/>
          <ac:spMkLst>
            <pc:docMk/>
            <pc:sldMk cId="1310685907" sldId="259"/>
            <ac:spMk id="30" creationId="{1C881E28-81CC-43CA-B8EA-1F672F1D4615}"/>
          </ac:spMkLst>
        </pc:spChg>
        <pc:spChg chg="mod">
          <ac:chgData name="de-Jesus-Oliveira Victor-Adriel" userId="a708fc36-3c1b-42ab-b5e9-2e1fa3c6605e" providerId="ADAL" clId="{DC28386D-A60E-45C2-B785-22A9395CCFEC}" dt="2024-05-19T11:46:21.355" v="112" actId="1037"/>
          <ac:spMkLst>
            <pc:docMk/>
            <pc:sldMk cId="1310685907" sldId="259"/>
            <ac:spMk id="31" creationId="{E051E2C7-DC20-4060-B695-6707A6508000}"/>
          </ac:spMkLst>
        </pc:spChg>
        <pc:spChg chg="mod">
          <ac:chgData name="de-Jesus-Oliveira Victor-Adriel" userId="a708fc36-3c1b-42ab-b5e9-2e1fa3c6605e" providerId="ADAL" clId="{DC28386D-A60E-45C2-B785-22A9395CCFEC}" dt="2024-05-19T11:47:23.653" v="147" actId="1037"/>
          <ac:spMkLst>
            <pc:docMk/>
            <pc:sldMk cId="1310685907" sldId="259"/>
            <ac:spMk id="32" creationId="{B53E7053-BA1E-4399-9E83-539B44F36339}"/>
          </ac:spMkLst>
        </pc:spChg>
        <pc:spChg chg="mod">
          <ac:chgData name="de-Jesus-Oliveira Victor-Adriel" userId="a708fc36-3c1b-42ab-b5e9-2e1fa3c6605e" providerId="ADAL" clId="{DC28386D-A60E-45C2-B785-22A9395CCFEC}" dt="2024-05-19T11:50:06.662" v="174" actId="1035"/>
          <ac:spMkLst>
            <pc:docMk/>
            <pc:sldMk cId="1310685907" sldId="259"/>
            <ac:spMk id="33" creationId="{5ED9E0F0-71E0-4370-A870-8E0A52A50FAA}"/>
          </ac:spMkLst>
        </pc:spChg>
      </pc:sldChg>
      <pc:sldChg chg="addSp delSp modSp mod">
        <pc:chgData name="de-Jesus-Oliveira Victor-Adriel" userId="a708fc36-3c1b-42ab-b5e9-2e1fa3c6605e" providerId="ADAL" clId="{DC28386D-A60E-45C2-B785-22A9395CCFEC}" dt="2024-05-19T12:01:58.982" v="473" actId="20577"/>
        <pc:sldMkLst>
          <pc:docMk/>
          <pc:sldMk cId="4091270383" sldId="260"/>
        </pc:sldMkLst>
        <pc:spChg chg="mod">
          <ac:chgData name="de-Jesus-Oliveira Victor-Adriel" userId="a708fc36-3c1b-42ab-b5e9-2e1fa3c6605e" providerId="ADAL" clId="{DC28386D-A60E-45C2-B785-22A9395CCFEC}" dt="2024-05-19T11:42:18.424" v="6"/>
          <ac:spMkLst>
            <pc:docMk/>
            <pc:sldMk cId="4091270383" sldId="260"/>
            <ac:spMk id="2" creationId="{5C375986-88DB-DC33-6102-BCFFFD35BEDE}"/>
          </ac:spMkLst>
        </pc:spChg>
        <pc:spChg chg="mod">
          <ac:chgData name="de-Jesus-Oliveira Victor-Adriel" userId="a708fc36-3c1b-42ab-b5e9-2e1fa3c6605e" providerId="ADAL" clId="{DC28386D-A60E-45C2-B785-22A9395CCFEC}" dt="2024-05-19T11:55:26.373" v="319" actId="1036"/>
          <ac:spMkLst>
            <pc:docMk/>
            <pc:sldMk cId="4091270383" sldId="260"/>
            <ac:spMk id="17" creationId="{EAB2CE85-EDAA-40CE-91A0-7CF9037A8673}"/>
          </ac:spMkLst>
        </pc:spChg>
        <pc:spChg chg="mod">
          <ac:chgData name="de-Jesus-Oliveira Victor-Adriel" userId="a708fc36-3c1b-42ab-b5e9-2e1fa3c6605e" providerId="ADAL" clId="{DC28386D-A60E-45C2-B785-22A9395CCFEC}" dt="2024-05-19T11:55:38.047" v="336" actId="1035"/>
          <ac:spMkLst>
            <pc:docMk/>
            <pc:sldMk cId="4091270383" sldId="260"/>
            <ac:spMk id="19" creationId="{77766320-C323-4F05-B79B-21F5B1A5F7A2}"/>
          </ac:spMkLst>
        </pc:spChg>
        <pc:spChg chg="mod">
          <ac:chgData name="de-Jesus-Oliveira Victor-Adriel" userId="a708fc36-3c1b-42ab-b5e9-2e1fa3c6605e" providerId="ADAL" clId="{DC28386D-A60E-45C2-B785-22A9395CCFEC}" dt="2024-05-19T11:55:46.751" v="338" actId="20577"/>
          <ac:spMkLst>
            <pc:docMk/>
            <pc:sldMk cId="4091270383" sldId="260"/>
            <ac:spMk id="20" creationId="{B24C216A-D5C5-4BB2-8DD4-89F87B09606C}"/>
          </ac:spMkLst>
        </pc:spChg>
        <pc:spChg chg="mod">
          <ac:chgData name="de-Jesus-Oliveira Victor-Adriel" userId="a708fc36-3c1b-42ab-b5e9-2e1fa3c6605e" providerId="ADAL" clId="{DC28386D-A60E-45C2-B785-22A9395CCFEC}" dt="2024-05-19T11:55:55.757" v="342" actId="1036"/>
          <ac:spMkLst>
            <pc:docMk/>
            <pc:sldMk cId="4091270383" sldId="260"/>
            <ac:spMk id="21" creationId="{710136DB-CD31-4F92-AD93-4D8E7954D92B}"/>
          </ac:spMkLst>
        </pc:spChg>
        <pc:spChg chg="mod">
          <ac:chgData name="de-Jesus-Oliveira Victor-Adriel" userId="a708fc36-3c1b-42ab-b5e9-2e1fa3c6605e" providerId="ADAL" clId="{DC28386D-A60E-45C2-B785-22A9395CCFEC}" dt="2024-05-19T11:56:09.026" v="344" actId="14100"/>
          <ac:spMkLst>
            <pc:docMk/>
            <pc:sldMk cId="4091270383" sldId="260"/>
            <ac:spMk id="22" creationId="{D256D796-B065-41B3-9424-D9E087929BDC}"/>
          </ac:spMkLst>
        </pc:spChg>
        <pc:spChg chg="mod">
          <ac:chgData name="de-Jesus-Oliveira Victor-Adriel" userId="a708fc36-3c1b-42ab-b5e9-2e1fa3c6605e" providerId="ADAL" clId="{DC28386D-A60E-45C2-B785-22A9395CCFEC}" dt="2024-05-19T11:56:44.241" v="348" actId="14100"/>
          <ac:spMkLst>
            <pc:docMk/>
            <pc:sldMk cId="4091270383" sldId="260"/>
            <ac:spMk id="24" creationId="{4AC4F8E2-F1E5-42CA-93A7-FB36A1F72476}"/>
          </ac:spMkLst>
        </pc:spChg>
        <pc:spChg chg="mod">
          <ac:chgData name="de-Jesus-Oliveira Victor-Adriel" userId="a708fc36-3c1b-42ab-b5e9-2e1fa3c6605e" providerId="ADAL" clId="{DC28386D-A60E-45C2-B785-22A9395CCFEC}" dt="2024-05-19T11:58:14.022" v="377" actId="1036"/>
          <ac:spMkLst>
            <pc:docMk/>
            <pc:sldMk cId="4091270383" sldId="260"/>
            <ac:spMk id="26" creationId="{AF3FA7B9-77CE-4CBD-8983-01F6D461E8F9}"/>
          </ac:spMkLst>
        </pc:spChg>
        <pc:spChg chg="mod">
          <ac:chgData name="de-Jesus-Oliveira Victor-Adriel" userId="a708fc36-3c1b-42ab-b5e9-2e1fa3c6605e" providerId="ADAL" clId="{DC28386D-A60E-45C2-B785-22A9395CCFEC}" dt="2024-05-19T11:58:51.077" v="382" actId="1037"/>
          <ac:spMkLst>
            <pc:docMk/>
            <pc:sldMk cId="4091270383" sldId="260"/>
            <ac:spMk id="28" creationId="{06DF58F9-B396-413E-B575-4DB8B8D74ACB}"/>
          </ac:spMkLst>
        </pc:spChg>
        <pc:spChg chg="mod">
          <ac:chgData name="de-Jesus-Oliveira Victor-Adriel" userId="a708fc36-3c1b-42ab-b5e9-2e1fa3c6605e" providerId="ADAL" clId="{DC28386D-A60E-45C2-B785-22A9395CCFEC}" dt="2024-05-19T11:59:22.994" v="428" actId="1038"/>
          <ac:spMkLst>
            <pc:docMk/>
            <pc:sldMk cId="4091270383" sldId="260"/>
            <ac:spMk id="29" creationId="{C4E15962-42BB-4800-B61A-1F5083B52D73}"/>
          </ac:spMkLst>
        </pc:spChg>
        <pc:spChg chg="mod">
          <ac:chgData name="de-Jesus-Oliveira Victor-Adriel" userId="a708fc36-3c1b-42ab-b5e9-2e1fa3c6605e" providerId="ADAL" clId="{DC28386D-A60E-45C2-B785-22A9395CCFEC}" dt="2024-05-19T11:58:58.974" v="385" actId="20577"/>
          <ac:spMkLst>
            <pc:docMk/>
            <pc:sldMk cId="4091270383" sldId="260"/>
            <ac:spMk id="30" creationId="{E9DD36E4-26CB-4C0B-8B3C-4552D5FF2FE9}"/>
          </ac:spMkLst>
        </pc:spChg>
        <pc:spChg chg="add del ord">
          <ac:chgData name="de-Jesus-Oliveira Victor-Adriel" userId="a708fc36-3c1b-42ab-b5e9-2e1fa3c6605e" providerId="ADAL" clId="{DC28386D-A60E-45C2-B785-22A9395CCFEC}" dt="2024-05-19T11:54:30.004" v="273" actId="478"/>
          <ac:spMkLst>
            <pc:docMk/>
            <pc:sldMk cId="4091270383" sldId="260"/>
            <ac:spMk id="32" creationId="{AC1F1A3A-B4DE-6FED-6882-1A9265F2BFA6}"/>
          </ac:spMkLst>
        </pc:spChg>
        <pc:spChg chg="mod">
          <ac:chgData name="de-Jesus-Oliveira Victor-Adriel" userId="a708fc36-3c1b-42ab-b5e9-2e1fa3c6605e" providerId="ADAL" clId="{DC28386D-A60E-45C2-B785-22A9395CCFEC}" dt="2024-05-19T12:00:38.707" v="441" actId="113"/>
          <ac:spMkLst>
            <pc:docMk/>
            <pc:sldMk cId="4091270383" sldId="260"/>
            <ac:spMk id="33" creationId="{0C233EFC-D749-4B5C-9BBA-CAF6FB26532D}"/>
          </ac:spMkLst>
        </pc:spChg>
        <pc:spChg chg="mod">
          <ac:chgData name="de-Jesus-Oliveira Victor-Adriel" userId="a708fc36-3c1b-42ab-b5e9-2e1fa3c6605e" providerId="ADAL" clId="{DC28386D-A60E-45C2-B785-22A9395CCFEC}" dt="2024-05-19T12:01:06.434" v="450" actId="1035"/>
          <ac:spMkLst>
            <pc:docMk/>
            <pc:sldMk cId="4091270383" sldId="260"/>
            <ac:spMk id="34" creationId="{7D31D6E0-FA84-4BF7-8596-48C1293642A5}"/>
          </ac:spMkLst>
        </pc:spChg>
        <pc:spChg chg="mod">
          <ac:chgData name="de-Jesus-Oliveira Victor-Adriel" userId="a708fc36-3c1b-42ab-b5e9-2e1fa3c6605e" providerId="ADAL" clId="{DC28386D-A60E-45C2-B785-22A9395CCFEC}" dt="2024-05-19T12:01:14.879" v="452" actId="20577"/>
          <ac:spMkLst>
            <pc:docMk/>
            <pc:sldMk cId="4091270383" sldId="260"/>
            <ac:spMk id="35" creationId="{38F21897-5AAA-47E6-8150-1D0699452F70}"/>
          </ac:spMkLst>
        </pc:spChg>
        <pc:spChg chg="mod">
          <ac:chgData name="de-Jesus-Oliveira Victor-Adriel" userId="a708fc36-3c1b-42ab-b5e9-2e1fa3c6605e" providerId="ADAL" clId="{DC28386D-A60E-45C2-B785-22A9395CCFEC}" dt="2024-05-19T12:01:50.655" v="471" actId="1036"/>
          <ac:spMkLst>
            <pc:docMk/>
            <pc:sldMk cId="4091270383" sldId="260"/>
            <ac:spMk id="36" creationId="{F56F6933-ED78-47EC-B1D9-1CF1175B117F}"/>
          </ac:spMkLst>
        </pc:spChg>
        <pc:spChg chg="mod">
          <ac:chgData name="de-Jesus-Oliveira Victor-Adriel" userId="a708fc36-3c1b-42ab-b5e9-2e1fa3c6605e" providerId="ADAL" clId="{DC28386D-A60E-45C2-B785-22A9395CCFEC}" dt="2024-05-19T12:01:58.982" v="473" actId="20577"/>
          <ac:spMkLst>
            <pc:docMk/>
            <pc:sldMk cId="4091270383" sldId="260"/>
            <ac:spMk id="37" creationId="{415077F1-516D-4AF8-9BF6-7E7CFD18D556}"/>
          </ac:spMkLst>
        </pc:spChg>
        <pc:spChg chg="mod">
          <ac:chgData name="de-Jesus-Oliveira Victor-Adriel" userId="a708fc36-3c1b-42ab-b5e9-2e1fa3c6605e" providerId="ADAL" clId="{DC28386D-A60E-45C2-B785-22A9395CCFEC}" dt="2024-05-19T11:54:59.867" v="304" actId="1036"/>
          <ac:spMkLst>
            <pc:docMk/>
            <pc:sldMk cId="4091270383" sldId="260"/>
            <ac:spMk id="39" creationId="{25D5D8FD-2D51-49AF-715E-6936F3C12A04}"/>
          </ac:spMkLst>
        </pc:spChg>
        <pc:spChg chg="mod">
          <ac:chgData name="de-Jesus-Oliveira Victor-Adriel" userId="a708fc36-3c1b-42ab-b5e9-2e1fa3c6605e" providerId="ADAL" clId="{DC28386D-A60E-45C2-B785-22A9395CCFEC}" dt="2024-05-19T11:57:11.206" v="356" actId="20577"/>
          <ac:spMkLst>
            <pc:docMk/>
            <pc:sldMk cId="4091270383" sldId="260"/>
            <ac:spMk id="47" creationId="{53BD6F36-09EF-37CC-9AB2-B515F3016E30}"/>
          </ac:spMkLst>
        </pc:spChg>
        <pc:spChg chg="mod">
          <ac:chgData name="de-Jesus-Oliveira Victor-Adriel" userId="a708fc36-3c1b-42ab-b5e9-2e1fa3c6605e" providerId="ADAL" clId="{DC28386D-A60E-45C2-B785-22A9395CCFEC}" dt="2024-05-19T11:57:18.825" v="357"/>
          <ac:spMkLst>
            <pc:docMk/>
            <pc:sldMk cId="4091270383" sldId="260"/>
            <ac:spMk id="48" creationId="{B083CA16-CEC5-7CD4-AE9F-A5F8CA71A1D1}"/>
          </ac:spMkLst>
        </pc:spChg>
        <pc:spChg chg="mod">
          <ac:chgData name="de-Jesus-Oliveira Victor-Adriel" userId="a708fc36-3c1b-42ab-b5e9-2e1fa3c6605e" providerId="ADAL" clId="{DC28386D-A60E-45C2-B785-22A9395CCFEC}" dt="2024-05-19T11:57:23.130" v="358"/>
          <ac:spMkLst>
            <pc:docMk/>
            <pc:sldMk cId="4091270383" sldId="260"/>
            <ac:spMk id="49" creationId="{0BFC94F2-016B-8953-0BD6-DB5E7AC7CE72}"/>
          </ac:spMkLst>
        </pc:spChg>
        <pc:picChg chg="add del mod ord">
          <ac:chgData name="de-Jesus-Oliveira Victor-Adriel" userId="a708fc36-3c1b-42ab-b5e9-2e1fa3c6605e" providerId="ADAL" clId="{DC28386D-A60E-45C2-B785-22A9395CCFEC}" dt="2024-05-19T11:53:48.186" v="266" actId="478"/>
          <ac:picMkLst>
            <pc:docMk/>
            <pc:sldMk cId="4091270383" sldId="260"/>
            <ac:picMk id="3" creationId="{FCAF2E9F-B930-4733-B5E4-50B6D8AFD35C}"/>
          </ac:picMkLst>
        </pc:picChg>
        <pc:picChg chg="mod">
          <ac:chgData name="de-Jesus-Oliveira Victor-Adriel" userId="a708fc36-3c1b-42ab-b5e9-2e1fa3c6605e" providerId="ADAL" clId="{DC28386D-A60E-45C2-B785-22A9395CCFEC}" dt="2024-05-19T11:54:55.859" v="299" actId="1038"/>
          <ac:picMkLst>
            <pc:docMk/>
            <pc:sldMk cId="4091270383" sldId="260"/>
            <ac:picMk id="31" creationId="{0668D524-FF59-86C7-F284-23FC5CE72C9B}"/>
          </ac:picMkLst>
        </pc:picChg>
        <pc:picChg chg="mod ord">
          <ac:chgData name="de-Jesus-Oliveira Victor-Adriel" userId="a708fc36-3c1b-42ab-b5e9-2e1fa3c6605e" providerId="ADAL" clId="{DC28386D-A60E-45C2-B785-22A9395CCFEC}" dt="2024-05-19T11:54:16.370" v="270" actId="167"/>
          <ac:picMkLst>
            <pc:docMk/>
            <pc:sldMk cId="4091270383" sldId="260"/>
            <ac:picMk id="40" creationId="{DAFE9B8B-8ED1-8BC1-8CDB-FCA08A438B33}"/>
          </ac:picMkLst>
        </pc:picChg>
      </pc:sldChg>
      <pc:sldChg chg="addSp delSp modSp mod">
        <pc:chgData name="de-Jesus-Oliveira Victor-Adriel" userId="a708fc36-3c1b-42ab-b5e9-2e1fa3c6605e" providerId="ADAL" clId="{DC28386D-A60E-45C2-B785-22A9395CCFEC}" dt="2024-05-19T12:20:47.491" v="1021" actId="1038"/>
        <pc:sldMkLst>
          <pc:docMk/>
          <pc:sldMk cId="3278654172" sldId="261"/>
        </pc:sldMkLst>
        <pc:spChg chg="mod">
          <ac:chgData name="de-Jesus-Oliveira Victor-Adriel" userId="a708fc36-3c1b-42ab-b5e9-2e1fa3c6605e" providerId="ADAL" clId="{DC28386D-A60E-45C2-B785-22A9395CCFEC}" dt="2024-05-19T12:02:15.957" v="475" actId="14100"/>
          <ac:spMkLst>
            <pc:docMk/>
            <pc:sldMk cId="3278654172" sldId="261"/>
            <ac:spMk id="12" creationId="{32370669-B1FA-4A62-883F-48DF8C3FF9DD}"/>
          </ac:spMkLst>
        </pc:spChg>
        <pc:spChg chg="mod">
          <ac:chgData name="de-Jesus-Oliveira Victor-Adriel" userId="a708fc36-3c1b-42ab-b5e9-2e1fa3c6605e" providerId="ADAL" clId="{DC28386D-A60E-45C2-B785-22A9395CCFEC}" dt="2024-05-19T12:02:34.367" v="482" actId="20577"/>
          <ac:spMkLst>
            <pc:docMk/>
            <pc:sldMk cId="3278654172" sldId="261"/>
            <ac:spMk id="13" creationId="{8BB98DD7-138F-4280-9CFC-330A6CEB34FD}"/>
          </ac:spMkLst>
        </pc:spChg>
        <pc:spChg chg="mod">
          <ac:chgData name="de-Jesus-Oliveira Victor-Adriel" userId="a708fc36-3c1b-42ab-b5e9-2e1fa3c6605e" providerId="ADAL" clId="{DC28386D-A60E-45C2-B785-22A9395CCFEC}" dt="2024-05-19T12:02:50.676" v="484" actId="6549"/>
          <ac:spMkLst>
            <pc:docMk/>
            <pc:sldMk cId="3278654172" sldId="261"/>
            <ac:spMk id="14" creationId="{D4234115-2013-40E2-B088-A4DB2C414824}"/>
          </ac:spMkLst>
        </pc:spChg>
        <pc:spChg chg="mod">
          <ac:chgData name="de-Jesus-Oliveira Victor-Adriel" userId="a708fc36-3c1b-42ab-b5e9-2e1fa3c6605e" providerId="ADAL" clId="{DC28386D-A60E-45C2-B785-22A9395CCFEC}" dt="2024-05-19T12:11:33.846" v="697" actId="113"/>
          <ac:spMkLst>
            <pc:docMk/>
            <pc:sldMk cId="3278654172" sldId="261"/>
            <ac:spMk id="15" creationId="{EA649DB5-9A6D-4AC6-832D-F734CE88E9B6}"/>
          </ac:spMkLst>
        </pc:spChg>
        <pc:spChg chg="mod">
          <ac:chgData name="de-Jesus-Oliveira Victor-Adriel" userId="a708fc36-3c1b-42ab-b5e9-2e1fa3c6605e" providerId="ADAL" clId="{DC28386D-A60E-45C2-B785-22A9395CCFEC}" dt="2024-05-19T12:12:25.854" v="722" actId="1035"/>
          <ac:spMkLst>
            <pc:docMk/>
            <pc:sldMk cId="3278654172" sldId="261"/>
            <ac:spMk id="16" creationId="{BEE8BB84-D3D2-4AB0-8F0A-3EC00DCEC7F9}"/>
          </ac:spMkLst>
        </pc:spChg>
        <pc:spChg chg="mod">
          <ac:chgData name="de-Jesus-Oliveira Victor-Adriel" userId="a708fc36-3c1b-42ab-b5e9-2e1fa3c6605e" providerId="ADAL" clId="{DC28386D-A60E-45C2-B785-22A9395CCFEC}" dt="2024-05-19T12:12:51.810" v="726" actId="1038"/>
          <ac:spMkLst>
            <pc:docMk/>
            <pc:sldMk cId="3278654172" sldId="261"/>
            <ac:spMk id="17" creationId="{E51EBDF6-8BE5-4025-BB97-D70CFE6BC2E0}"/>
          </ac:spMkLst>
        </pc:spChg>
        <pc:spChg chg="mod">
          <ac:chgData name="de-Jesus-Oliveira Victor-Adriel" userId="a708fc36-3c1b-42ab-b5e9-2e1fa3c6605e" providerId="ADAL" clId="{DC28386D-A60E-45C2-B785-22A9395CCFEC}" dt="2024-05-19T12:14:27.401" v="810" actId="14100"/>
          <ac:spMkLst>
            <pc:docMk/>
            <pc:sldMk cId="3278654172" sldId="261"/>
            <ac:spMk id="18" creationId="{7B95E41A-8941-4DEA-A927-B5EA7993132F}"/>
          </ac:spMkLst>
        </pc:spChg>
        <pc:spChg chg="mod">
          <ac:chgData name="de-Jesus-Oliveira Victor-Adriel" userId="a708fc36-3c1b-42ab-b5e9-2e1fa3c6605e" providerId="ADAL" clId="{DC28386D-A60E-45C2-B785-22A9395CCFEC}" dt="2024-05-19T12:14:23.323" v="809" actId="552"/>
          <ac:spMkLst>
            <pc:docMk/>
            <pc:sldMk cId="3278654172" sldId="261"/>
            <ac:spMk id="19" creationId="{3FC88F93-A70E-4602-85EC-E3CC8A8816C2}"/>
          </ac:spMkLst>
        </pc:spChg>
        <pc:spChg chg="mod">
          <ac:chgData name="de-Jesus-Oliveira Victor-Adriel" userId="a708fc36-3c1b-42ab-b5e9-2e1fa3c6605e" providerId="ADAL" clId="{DC28386D-A60E-45C2-B785-22A9395CCFEC}" dt="2024-05-19T12:14:23.323" v="809" actId="552"/>
          <ac:spMkLst>
            <pc:docMk/>
            <pc:sldMk cId="3278654172" sldId="261"/>
            <ac:spMk id="20" creationId="{129C7494-A326-4E23-9779-668ED0B2F88D}"/>
          </ac:spMkLst>
        </pc:spChg>
        <pc:spChg chg="mod">
          <ac:chgData name="de-Jesus-Oliveira Victor-Adriel" userId="a708fc36-3c1b-42ab-b5e9-2e1fa3c6605e" providerId="ADAL" clId="{DC28386D-A60E-45C2-B785-22A9395CCFEC}" dt="2024-05-19T12:16:30.534" v="862" actId="14100"/>
          <ac:spMkLst>
            <pc:docMk/>
            <pc:sldMk cId="3278654172" sldId="261"/>
            <ac:spMk id="21" creationId="{48B3C406-0AE1-4C65-92B6-58BD53FAFEFE}"/>
          </ac:spMkLst>
        </pc:spChg>
        <pc:spChg chg="mod">
          <ac:chgData name="de-Jesus-Oliveira Victor-Adriel" userId="a708fc36-3c1b-42ab-b5e9-2e1fa3c6605e" providerId="ADAL" clId="{DC28386D-A60E-45C2-B785-22A9395CCFEC}" dt="2024-05-19T12:17:02.637" v="886" actId="1035"/>
          <ac:spMkLst>
            <pc:docMk/>
            <pc:sldMk cId="3278654172" sldId="261"/>
            <ac:spMk id="23" creationId="{3E4DDAC6-C113-4C1A-A97E-53515C709092}"/>
          </ac:spMkLst>
        </pc:spChg>
        <pc:spChg chg="mod">
          <ac:chgData name="de-Jesus-Oliveira Victor-Adriel" userId="a708fc36-3c1b-42ab-b5e9-2e1fa3c6605e" providerId="ADAL" clId="{DC28386D-A60E-45C2-B785-22A9395CCFEC}" dt="2024-05-19T12:17:51.192" v="931" actId="1035"/>
          <ac:spMkLst>
            <pc:docMk/>
            <pc:sldMk cId="3278654172" sldId="261"/>
            <ac:spMk id="25" creationId="{1FC5C205-FAA3-449C-A8FD-C52109290EC9}"/>
          </ac:spMkLst>
        </pc:spChg>
        <pc:spChg chg="mod">
          <ac:chgData name="de-Jesus-Oliveira Victor-Adriel" userId="a708fc36-3c1b-42ab-b5e9-2e1fa3c6605e" providerId="ADAL" clId="{DC28386D-A60E-45C2-B785-22A9395CCFEC}" dt="2024-05-19T12:18:20.804" v="942" actId="20577"/>
          <ac:spMkLst>
            <pc:docMk/>
            <pc:sldMk cId="3278654172" sldId="261"/>
            <ac:spMk id="27" creationId="{B40966AB-959B-4003-8750-39869662CED2}"/>
          </ac:spMkLst>
        </pc:spChg>
        <pc:spChg chg="mod">
          <ac:chgData name="de-Jesus-Oliveira Victor-Adriel" userId="a708fc36-3c1b-42ab-b5e9-2e1fa3c6605e" providerId="ADAL" clId="{DC28386D-A60E-45C2-B785-22A9395CCFEC}" dt="2024-05-19T12:18:15.842" v="941" actId="1037"/>
          <ac:spMkLst>
            <pc:docMk/>
            <pc:sldMk cId="3278654172" sldId="261"/>
            <ac:spMk id="29" creationId="{3452765A-BC87-4F5F-A8F4-9E439009F266}"/>
          </ac:spMkLst>
        </pc:spChg>
        <pc:spChg chg="mod">
          <ac:chgData name="de-Jesus-Oliveira Victor-Adriel" userId="a708fc36-3c1b-42ab-b5e9-2e1fa3c6605e" providerId="ADAL" clId="{DC28386D-A60E-45C2-B785-22A9395CCFEC}" dt="2024-05-19T12:18:02.722" v="935" actId="20577"/>
          <ac:spMkLst>
            <pc:docMk/>
            <pc:sldMk cId="3278654172" sldId="261"/>
            <ac:spMk id="30" creationId="{FE98852C-ECBC-4A2E-8C78-8A86B11D2651}"/>
          </ac:spMkLst>
        </pc:spChg>
        <pc:spChg chg="mod">
          <ac:chgData name="de-Jesus-Oliveira Victor-Adriel" userId="a708fc36-3c1b-42ab-b5e9-2e1fa3c6605e" providerId="ADAL" clId="{DC28386D-A60E-45C2-B785-22A9395CCFEC}" dt="2024-05-19T12:18:26.496" v="943" actId="6549"/>
          <ac:spMkLst>
            <pc:docMk/>
            <pc:sldMk cId="3278654172" sldId="261"/>
            <ac:spMk id="31" creationId="{8CD2E9CC-A9A8-4684-AAEA-4F06CFBFBCB9}"/>
          </ac:spMkLst>
        </pc:spChg>
        <pc:spChg chg="mod">
          <ac:chgData name="de-Jesus-Oliveira Victor-Adriel" userId="a708fc36-3c1b-42ab-b5e9-2e1fa3c6605e" providerId="ADAL" clId="{DC28386D-A60E-45C2-B785-22A9395CCFEC}" dt="2024-05-19T12:19:09.715" v="965" actId="113"/>
          <ac:spMkLst>
            <pc:docMk/>
            <pc:sldMk cId="3278654172" sldId="261"/>
            <ac:spMk id="32" creationId="{4D6692C8-F446-44D7-B5F5-27CC517352A5}"/>
          </ac:spMkLst>
        </pc:spChg>
        <pc:spChg chg="mod">
          <ac:chgData name="de-Jesus-Oliveira Victor-Adriel" userId="a708fc36-3c1b-42ab-b5e9-2e1fa3c6605e" providerId="ADAL" clId="{DC28386D-A60E-45C2-B785-22A9395CCFEC}" dt="2024-05-19T12:19:41.270" v="975" actId="6549"/>
          <ac:spMkLst>
            <pc:docMk/>
            <pc:sldMk cId="3278654172" sldId="261"/>
            <ac:spMk id="33" creationId="{02D2558D-A546-4B9A-B699-6F833DB4FCB4}"/>
          </ac:spMkLst>
        </pc:spChg>
        <pc:spChg chg="mod">
          <ac:chgData name="de-Jesus-Oliveira Victor-Adriel" userId="a708fc36-3c1b-42ab-b5e9-2e1fa3c6605e" providerId="ADAL" clId="{DC28386D-A60E-45C2-B785-22A9395CCFEC}" dt="2024-05-19T12:19:56.038" v="985" actId="20577"/>
          <ac:spMkLst>
            <pc:docMk/>
            <pc:sldMk cId="3278654172" sldId="261"/>
            <ac:spMk id="34" creationId="{36F85E33-BBCD-4F7A-8FA6-A89CDCBD5801}"/>
          </ac:spMkLst>
        </pc:spChg>
        <pc:spChg chg="mod">
          <ac:chgData name="de-Jesus-Oliveira Victor-Adriel" userId="a708fc36-3c1b-42ab-b5e9-2e1fa3c6605e" providerId="ADAL" clId="{DC28386D-A60E-45C2-B785-22A9395CCFEC}" dt="2024-05-19T12:20:30.707" v="1002" actId="113"/>
          <ac:spMkLst>
            <pc:docMk/>
            <pc:sldMk cId="3278654172" sldId="261"/>
            <ac:spMk id="35" creationId="{C3E02E20-DC1A-4BD8-8843-01A92DC2069C}"/>
          </ac:spMkLst>
        </pc:spChg>
        <pc:spChg chg="mod">
          <ac:chgData name="de-Jesus-Oliveira Victor-Adriel" userId="a708fc36-3c1b-42ab-b5e9-2e1fa3c6605e" providerId="ADAL" clId="{DC28386D-A60E-45C2-B785-22A9395CCFEC}" dt="2024-05-19T12:19:29.511" v="974" actId="113"/>
          <ac:spMkLst>
            <pc:docMk/>
            <pc:sldMk cId="3278654172" sldId="261"/>
            <ac:spMk id="36" creationId="{8FD647CD-B233-45DE-88FC-7B235F56923F}"/>
          </ac:spMkLst>
        </pc:spChg>
        <pc:spChg chg="mod">
          <ac:chgData name="de-Jesus-Oliveira Victor-Adriel" userId="a708fc36-3c1b-42ab-b5e9-2e1fa3c6605e" providerId="ADAL" clId="{DC28386D-A60E-45C2-B785-22A9395CCFEC}" dt="2024-05-19T11:42:21.446" v="7"/>
          <ac:spMkLst>
            <pc:docMk/>
            <pc:sldMk cId="3278654172" sldId="261"/>
            <ac:spMk id="38" creationId="{959D1586-3ECF-447C-C1EA-2D9F21A8411A}"/>
          </ac:spMkLst>
        </pc:spChg>
        <pc:spChg chg="mod">
          <ac:chgData name="de-Jesus-Oliveira Victor-Adriel" userId="a708fc36-3c1b-42ab-b5e9-2e1fa3c6605e" providerId="ADAL" clId="{DC28386D-A60E-45C2-B785-22A9395CCFEC}" dt="2024-05-19T12:16:00.763" v="859" actId="1038"/>
          <ac:spMkLst>
            <pc:docMk/>
            <pc:sldMk cId="3278654172" sldId="261"/>
            <ac:spMk id="42" creationId="{2B89E0B4-634D-6D06-1239-45479E79FD1A}"/>
          </ac:spMkLst>
        </pc:spChg>
        <pc:spChg chg="mod">
          <ac:chgData name="de-Jesus-Oliveira Victor-Adriel" userId="a708fc36-3c1b-42ab-b5e9-2e1fa3c6605e" providerId="ADAL" clId="{DC28386D-A60E-45C2-B785-22A9395CCFEC}" dt="2024-05-19T12:20:41.067" v="1012" actId="1035"/>
          <ac:spMkLst>
            <pc:docMk/>
            <pc:sldMk cId="3278654172" sldId="261"/>
            <ac:spMk id="46" creationId="{44074C68-63DF-5B05-92BD-082BE3100A1D}"/>
          </ac:spMkLst>
        </pc:spChg>
        <pc:spChg chg="mod">
          <ac:chgData name="de-Jesus-Oliveira Victor-Adriel" userId="a708fc36-3c1b-42ab-b5e9-2e1fa3c6605e" providerId="ADAL" clId="{DC28386D-A60E-45C2-B785-22A9395CCFEC}" dt="2024-05-19T12:20:47.491" v="1021" actId="1038"/>
          <ac:spMkLst>
            <pc:docMk/>
            <pc:sldMk cId="3278654172" sldId="261"/>
            <ac:spMk id="50" creationId="{839B07E5-8B9E-5B37-77B5-D5F1B957CB25}"/>
          </ac:spMkLst>
        </pc:spChg>
        <pc:spChg chg="add mod ord">
          <ac:chgData name="de-Jesus-Oliveira Victor-Adriel" userId="a708fc36-3c1b-42ab-b5e9-2e1fa3c6605e" providerId="ADAL" clId="{DC28386D-A60E-45C2-B785-22A9395CCFEC}" dt="2024-05-19T12:08:44.411" v="633" actId="1037"/>
          <ac:spMkLst>
            <pc:docMk/>
            <pc:sldMk cId="3278654172" sldId="261"/>
            <ac:spMk id="51" creationId="{E2378EAB-5685-60B0-EFC1-752DC584F5A9}"/>
          </ac:spMkLst>
        </pc:spChg>
        <pc:spChg chg="add mod ord">
          <ac:chgData name="de-Jesus-Oliveira Victor-Adriel" userId="a708fc36-3c1b-42ab-b5e9-2e1fa3c6605e" providerId="ADAL" clId="{DC28386D-A60E-45C2-B785-22A9395CCFEC}" dt="2024-05-19T12:06:33.801" v="569" actId="1037"/>
          <ac:spMkLst>
            <pc:docMk/>
            <pc:sldMk cId="3278654172" sldId="261"/>
            <ac:spMk id="52" creationId="{54BD7A3C-92FF-1FEB-F79E-962FEE08C8E0}"/>
          </ac:spMkLst>
        </pc:spChg>
        <pc:spChg chg="add mod">
          <ac:chgData name="de-Jesus-Oliveira Victor-Adriel" userId="a708fc36-3c1b-42ab-b5e9-2e1fa3c6605e" providerId="ADAL" clId="{DC28386D-A60E-45C2-B785-22A9395CCFEC}" dt="2024-05-19T12:06:10.355" v="536" actId="207"/>
          <ac:spMkLst>
            <pc:docMk/>
            <pc:sldMk cId="3278654172" sldId="261"/>
            <ac:spMk id="53" creationId="{22096BD4-634F-AB32-2284-F54AD3201503}"/>
          </ac:spMkLst>
        </pc:spChg>
        <pc:spChg chg="add mod ord">
          <ac:chgData name="de-Jesus-Oliveira Victor-Adriel" userId="a708fc36-3c1b-42ab-b5e9-2e1fa3c6605e" providerId="ADAL" clId="{DC28386D-A60E-45C2-B785-22A9395CCFEC}" dt="2024-05-19T12:09:00.735" v="645" actId="1037"/>
          <ac:spMkLst>
            <pc:docMk/>
            <pc:sldMk cId="3278654172" sldId="261"/>
            <ac:spMk id="54" creationId="{D8CFE944-D1CA-B234-3DA3-AB1B38FF864F}"/>
          </ac:spMkLst>
        </pc:spChg>
        <pc:spChg chg="add mod">
          <ac:chgData name="de-Jesus-Oliveira Victor-Adriel" userId="a708fc36-3c1b-42ab-b5e9-2e1fa3c6605e" providerId="ADAL" clId="{DC28386D-A60E-45C2-B785-22A9395CCFEC}" dt="2024-05-19T12:08:19.828" v="617" actId="207"/>
          <ac:spMkLst>
            <pc:docMk/>
            <pc:sldMk cId="3278654172" sldId="261"/>
            <ac:spMk id="55" creationId="{9FA1752B-9A0D-7975-A26E-670E41C42F0D}"/>
          </ac:spMkLst>
        </pc:spChg>
        <pc:spChg chg="add mod ord">
          <ac:chgData name="de-Jesus-Oliveira Victor-Adriel" userId="a708fc36-3c1b-42ab-b5e9-2e1fa3c6605e" providerId="ADAL" clId="{DC28386D-A60E-45C2-B785-22A9395CCFEC}" dt="2024-05-19T12:10:54.410" v="687" actId="1037"/>
          <ac:spMkLst>
            <pc:docMk/>
            <pc:sldMk cId="3278654172" sldId="261"/>
            <ac:spMk id="56" creationId="{BC3B7B28-7DA6-A2D2-2072-8434AC471F91}"/>
          </ac:spMkLst>
        </pc:spChg>
        <pc:spChg chg="add mod">
          <ac:chgData name="de-Jesus-Oliveira Victor-Adriel" userId="a708fc36-3c1b-42ab-b5e9-2e1fa3c6605e" providerId="ADAL" clId="{DC28386D-A60E-45C2-B785-22A9395CCFEC}" dt="2024-05-19T12:10:44.525" v="683" actId="207"/>
          <ac:spMkLst>
            <pc:docMk/>
            <pc:sldMk cId="3278654172" sldId="261"/>
            <ac:spMk id="57" creationId="{18E52020-D203-E4C6-9C76-D63564CC6982}"/>
          </ac:spMkLst>
        </pc:spChg>
        <pc:spChg chg="add mod">
          <ac:chgData name="de-Jesus-Oliveira Victor-Adriel" userId="a708fc36-3c1b-42ab-b5e9-2e1fa3c6605e" providerId="ADAL" clId="{DC28386D-A60E-45C2-B785-22A9395CCFEC}" dt="2024-05-19T12:14:51.950" v="813" actId="207"/>
          <ac:spMkLst>
            <pc:docMk/>
            <pc:sldMk cId="3278654172" sldId="261"/>
            <ac:spMk id="58" creationId="{0A37A0EF-01C6-3CAF-0DC8-B07041CD25E6}"/>
          </ac:spMkLst>
        </pc:spChg>
        <pc:spChg chg="add mod">
          <ac:chgData name="de-Jesus-Oliveira Victor-Adriel" userId="a708fc36-3c1b-42ab-b5e9-2e1fa3c6605e" providerId="ADAL" clId="{DC28386D-A60E-45C2-B785-22A9395CCFEC}" dt="2024-05-19T12:15:00.350" v="816" actId="207"/>
          <ac:spMkLst>
            <pc:docMk/>
            <pc:sldMk cId="3278654172" sldId="261"/>
            <ac:spMk id="59" creationId="{AFCEFD32-E8FC-F602-70B5-20C33BC76374}"/>
          </ac:spMkLst>
        </pc:spChg>
        <pc:spChg chg="add mod">
          <ac:chgData name="de-Jesus-Oliveira Victor-Adriel" userId="a708fc36-3c1b-42ab-b5e9-2e1fa3c6605e" providerId="ADAL" clId="{DC28386D-A60E-45C2-B785-22A9395CCFEC}" dt="2024-05-19T12:15:25.683" v="827" actId="1076"/>
          <ac:spMkLst>
            <pc:docMk/>
            <pc:sldMk cId="3278654172" sldId="261"/>
            <ac:spMk id="60" creationId="{AD14A36B-C152-6280-91B6-5B22F6C516AA}"/>
          </ac:spMkLst>
        </pc:spChg>
        <pc:spChg chg="add mod">
          <ac:chgData name="de-Jesus-Oliveira Victor-Adriel" userId="a708fc36-3c1b-42ab-b5e9-2e1fa3c6605e" providerId="ADAL" clId="{DC28386D-A60E-45C2-B785-22A9395CCFEC}" dt="2024-05-19T12:15:33.824" v="832" actId="1076"/>
          <ac:spMkLst>
            <pc:docMk/>
            <pc:sldMk cId="3278654172" sldId="261"/>
            <ac:spMk id="61" creationId="{B33BA394-B178-77A5-4FAF-3A1C94B45FD2}"/>
          </ac:spMkLst>
        </pc:spChg>
        <pc:spChg chg="add del mod">
          <ac:chgData name="de-Jesus-Oliveira Victor-Adriel" userId="a708fc36-3c1b-42ab-b5e9-2e1fa3c6605e" providerId="ADAL" clId="{DC28386D-A60E-45C2-B785-22A9395CCFEC}" dt="2024-05-19T12:15:49.262" v="842" actId="478"/>
          <ac:spMkLst>
            <pc:docMk/>
            <pc:sldMk cId="3278654172" sldId="261"/>
            <ac:spMk id="62" creationId="{12CB15DD-5774-A70E-A4DD-D7D7AC716336}"/>
          </ac:spMkLst>
        </pc:spChg>
      </pc:sldChg>
      <pc:sldChg chg="addSp modSp mod">
        <pc:chgData name="de-Jesus-Oliveira Victor-Adriel" userId="a708fc36-3c1b-42ab-b5e9-2e1fa3c6605e" providerId="ADAL" clId="{DC28386D-A60E-45C2-B785-22A9395CCFEC}" dt="2024-05-19T12:28:48.977" v="1222" actId="1037"/>
        <pc:sldMkLst>
          <pc:docMk/>
          <pc:sldMk cId="631229544" sldId="262"/>
        </pc:sldMkLst>
        <pc:spChg chg="mod">
          <ac:chgData name="de-Jesus-Oliveira Victor-Adriel" userId="a708fc36-3c1b-42ab-b5e9-2e1fa3c6605e" providerId="ADAL" clId="{DC28386D-A60E-45C2-B785-22A9395CCFEC}" dt="2024-05-19T11:42:24.536" v="8"/>
          <ac:spMkLst>
            <pc:docMk/>
            <pc:sldMk cId="631229544" sldId="262"/>
            <ac:spMk id="2" creationId="{3340E1A2-EB78-C6AD-38A2-95FDC616A5BE}"/>
          </ac:spMkLst>
        </pc:spChg>
        <pc:spChg chg="mod">
          <ac:chgData name="de-Jesus-Oliveira Victor-Adriel" userId="a708fc36-3c1b-42ab-b5e9-2e1fa3c6605e" providerId="ADAL" clId="{DC28386D-A60E-45C2-B785-22A9395CCFEC}" dt="2024-05-19T12:26:24.618" v="1193" actId="20577"/>
          <ac:spMkLst>
            <pc:docMk/>
            <pc:sldMk cId="631229544" sldId="262"/>
            <ac:spMk id="13" creationId="{E1ECB7B7-F29F-493A-BB38-7F8FC8A9A902}"/>
          </ac:spMkLst>
        </pc:spChg>
        <pc:spChg chg="mod">
          <ac:chgData name="de-Jesus-Oliveira Victor-Adriel" userId="a708fc36-3c1b-42ab-b5e9-2e1fa3c6605e" providerId="ADAL" clId="{DC28386D-A60E-45C2-B785-22A9395CCFEC}" dt="2024-05-19T12:26:42.234" v="1200" actId="14100"/>
          <ac:spMkLst>
            <pc:docMk/>
            <pc:sldMk cId="631229544" sldId="262"/>
            <ac:spMk id="17" creationId="{56D88109-B603-48E2-8692-411A6C1C9FAF}"/>
          </ac:spMkLst>
        </pc:spChg>
        <pc:spChg chg="mod">
          <ac:chgData name="de-Jesus-Oliveira Victor-Adriel" userId="a708fc36-3c1b-42ab-b5e9-2e1fa3c6605e" providerId="ADAL" clId="{DC28386D-A60E-45C2-B785-22A9395CCFEC}" dt="2024-05-19T12:21:15.659" v="1025" actId="14100"/>
          <ac:spMkLst>
            <pc:docMk/>
            <pc:sldMk cId="631229544" sldId="262"/>
            <ac:spMk id="18" creationId="{1A1AEC66-48A3-4E75-8540-E5458E8C506E}"/>
          </ac:spMkLst>
        </pc:spChg>
        <pc:spChg chg="mod">
          <ac:chgData name="de-Jesus-Oliveira Victor-Adriel" userId="a708fc36-3c1b-42ab-b5e9-2e1fa3c6605e" providerId="ADAL" clId="{DC28386D-A60E-45C2-B785-22A9395CCFEC}" dt="2024-05-19T12:21:36.554" v="1029" actId="20577"/>
          <ac:spMkLst>
            <pc:docMk/>
            <pc:sldMk cId="631229544" sldId="262"/>
            <ac:spMk id="19" creationId="{25F6593C-30FB-4E0F-A4A8-6328236749DF}"/>
          </ac:spMkLst>
        </pc:spChg>
        <pc:spChg chg="mod">
          <ac:chgData name="de-Jesus-Oliveira Victor-Adriel" userId="a708fc36-3c1b-42ab-b5e9-2e1fa3c6605e" providerId="ADAL" clId="{DC28386D-A60E-45C2-B785-22A9395CCFEC}" dt="2024-05-19T12:22:50.981" v="1090" actId="14100"/>
          <ac:spMkLst>
            <pc:docMk/>
            <pc:sldMk cId="631229544" sldId="262"/>
            <ac:spMk id="20" creationId="{FC54AE24-C016-4DAE-B844-F934967B2CF5}"/>
          </ac:spMkLst>
        </pc:spChg>
        <pc:spChg chg="mod">
          <ac:chgData name="de-Jesus-Oliveira Victor-Adriel" userId="a708fc36-3c1b-42ab-b5e9-2e1fa3c6605e" providerId="ADAL" clId="{DC28386D-A60E-45C2-B785-22A9395CCFEC}" dt="2024-05-19T12:24:34.141" v="1118" actId="113"/>
          <ac:spMkLst>
            <pc:docMk/>
            <pc:sldMk cId="631229544" sldId="262"/>
            <ac:spMk id="24" creationId="{7D6A16E5-9806-44E5-ADFB-CC665404A1F5}"/>
          </ac:spMkLst>
        </pc:spChg>
        <pc:spChg chg="mod">
          <ac:chgData name="de-Jesus-Oliveira Victor-Adriel" userId="a708fc36-3c1b-42ab-b5e9-2e1fa3c6605e" providerId="ADAL" clId="{DC28386D-A60E-45C2-B785-22A9395CCFEC}" dt="2024-05-19T12:26:06.140" v="1184" actId="1037"/>
          <ac:spMkLst>
            <pc:docMk/>
            <pc:sldMk cId="631229544" sldId="262"/>
            <ac:spMk id="25" creationId="{488CBF92-B5A5-499F-B0F3-7771BAEA6C2E}"/>
          </ac:spMkLst>
        </pc:spChg>
        <pc:spChg chg="mod">
          <ac:chgData name="de-Jesus-Oliveira Victor-Adriel" userId="a708fc36-3c1b-42ab-b5e9-2e1fa3c6605e" providerId="ADAL" clId="{DC28386D-A60E-45C2-B785-22A9395CCFEC}" dt="2024-05-19T12:25:38.050" v="1171" actId="1037"/>
          <ac:spMkLst>
            <pc:docMk/>
            <pc:sldMk cId="631229544" sldId="262"/>
            <ac:spMk id="27" creationId="{EA2DEE02-A743-48AC-A52B-B894BDBC4624}"/>
          </ac:spMkLst>
        </pc:spChg>
        <pc:spChg chg="add mod">
          <ac:chgData name="de-Jesus-Oliveira Victor-Adriel" userId="a708fc36-3c1b-42ab-b5e9-2e1fa3c6605e" providerId="ADAL" clId="{DC28386D-A60E-45C2-B785-22A9395CCFEC}" dt="2024-05-19T12:23:55.825" v="1114" actId="1036"/>
          <ac:spMkLst>
            <pc:docMk/>
            <pc:sldMk cId="631229544" sldId="262"/>
            <ac:spMk id="28" creationId="{AC1BBCB3-975A-3EDF-1AEB-DF7352818579}"/>
          </ac:spMkLst>
        </pc:spChg>
        <pc:spChg chg="add mod">
          <ac:chgData name="de-Jesus-Oliveira Victor-Adriel" userId="a708fc36-3c1b-42ab-b5e9-2e1fa3c6605e" providerId="ADAL" clId="{DC28386D-A60E-45C2-B785-22A9395CCFEC}" dt="2024-05-19T12:28:48.977" v="1222" actId="1037"/>
          <ac:spMkLst>
            <pc:docMk/>
            <pc:sldMk cId="631229544" sldId="262"/>
            <ac:spMk id="30" creationId="{4BFC0268-807F-4791-5368-BCEF1B979CAE}"/>
          </ac:spMkLst>
        </pc:spChg>
        <pc:spChg chg="add mod">
          <ac:chgData name="de-Jesus-Oliveira Victor-Adriel" userId="a708fc36-3c1b-42ab-b5e9-2e1fa3c6605e" providerId="ADAL" clId="{DC28386D-A60E-45C2-B785-22A9395CCFEC}" dt="2024-05-19T12:28:48.977" v="1222" actId="1037"/>
          <ac:spMkLst>
            <pc:docMk/>
            <pc:sldMk cId="631229544" sldId="262"/>
            <ac:spMk id="32" creationId="{E25679D0-D440-1A5A-3A5F-43458E55910C}"/>
          </ac:spMkLst>
        </pc:spChg>
        <pc:spChg chg="add mod">
          <ac:chgData name="de-Jesus-Oliveira Victor-Adriel" userId="a708fc36-3c1b-42ab-b5e9-2e1fa3c6605e" providerId="ADAL" clId="{DC28386D-A60E-45C2-B785-22A9395CCFEC}" dt="2024-05-19T12:28:48.977" v="1222" actId="1037"/>
          <ac:spMkLst>
            <pc:docMk/>
            <pc:sldMk cId="631229544" sldId="262"/>
            <ac:spMk id="33" creationId="{D4CEB1AD-1864-D71F-4B66-893A6FE9A18E}"/>
          </ac:spMkLst>
        </pc:spChg>
        <pc:spChg chg="add mod ord">
          <ac:chgData name="de-Jesus-Oliveira Victor-Adriel" userId="a708fc36-3c1b-42ab-b5e9-2e1fa3c6605e" providerId="ADAL" clId="{DC28386D-A60E-45C2-B785-22A9395CCFEC}" dt="2024-05-19T12:28:02.187" v="1207" actId="170"/>
          <ac:spMkLst>
            <pc:docMk/>
            <pc:sldMk cId="631229544" sldId="262"/>
            <ac:spMk id="34" creationId="{30F20512-030B-1DC7-DEFE-C9F4A1646471}"/>
          </ac:spMkLst>
        </pc:spChg>
      </pc:sldChg>
      <pc:sldChg chg="modSp mod">
        <pc:chgData name="de-Jesus-Oliveira Victor-Adriel" userId="a708fc36-3c1b-42ab-b5e9-2e1fa3c6605e" providerId="ADAL" clId="{DC28386D-A60E-45C2-B785-22A9395CCFEC}" dt="2024-05-14T15:17:44.347" v="0"/>
        <pc:sldMkLst>
          <pc:docMk/>
          <pc:sldMk cId="4264380333" sldId="267"/>
        </pc:sldMkLst>
        <pc:spChg chg="mod">
          <ac:chgData name="de-Jesus-Oliveira Victor-Adriel" userId="a708fc36-3c1b-42ab-b5e9-2e1fa3c6605e" providerId="ADAL" clId="{DC28386D-A60E-45C2-B785-22A9395CCFEC}" dt="2024-05-14T15:17:44.347" v="0"/>
          <ac:spMkLst>
            <pc:docMk/>
            <pc:sldMk cId="4264380333" sldId="267"/>
            <ac:spMk id="2" creationId="{36F7C832-7D7F-40CB-9479-79BC46A793B9}"/>
          </ac:spMkLst>
        </pc:spChg>
      </pc:sldChg>
      <pc:sldChg chg="modSp mod">
        <pc:chgData name="de-Jesus-Oliveira Victor-Adriel" userId="a708fc36-3c1b-42ab-b5e9-2e1fa3c6605e" providerId="ADAL" clId="{DC28386D-A60E-45C2-B785-22A9395CCFEC}" dt="2024-05-19T12:29:05.951" v="1224" actId="20577"/>
        <pc:sldMkLst>
          <pc:docMk/>
          <pc:sldMk cId="171183961" sldId="268"/>
        </pc:sldMkLst>
        <pc:spChg chg="mod">
          <ac:chgData name="de-Jesus-Oliveira Victor-Adriel" userId="a708fc36-3c1b-42ab-b5e9-2e1fa3c6605e" providerId="ADAL" clId="{DC28386D-A60E-45C2-B785-22A9395CCFEC}" dt="2024-05-19T12:29:05.951" v="1224" actId="20577"/>
          <ac:spMkLst>
            <pc:docMk/>
            <pc:sldMk cId="171183961" sldId="268"/>
            <ac:spMk id="3" creationId="{998A8265-D729-21A4-BD6E-B440BAEF8B72}"/>
          </ac:spMkLst>
        </pc:spChg>
        <pc:spChg chg="mod">
          <ac:chgData name="de-Jesus-Oliveira Victor-Adriel" userId="a708fc36-3c1b-42ab-b5e9-2e1fa3c6605e" providerId="ADAL" clId="{DC28386D-A60E-45C2-B785-22A9395CCFEC}" dt="2024-05-19T10:35:03.630" v="2" actId="20577"/>
          <ac:spMkLst>
            <pc:docMk/>
            <pc:sldMk cId="171183961" sldId="268"/>
            <ac:spMk id="4" creationId="{3FC085DF-63F3-D0A1-C920-01358E9AC035}"/>
          </ac:spMkLst>
        </pc:spChg>
      </pc:sldChg>
      <pc:sldChg chg="modSp mod">
        <pc:chgData name="de-Jesus-Oliveira Victor-Adriel" userId="a708fc36-3c1b-42ab-b5e9-2e1fa3c6605e" providerId="ADAL" clId="{DC28386D-A60E-45C2-B785-22A9395CCFEC}" dt="2024-05-19T11:42:07.618" v="4" actId="20577"/>
        <pc:sldMkLst>
          <pc:docMk/>
          <pc:sldMk cId="313680254" sldId="285"/>
        </pc:sldMkLst>
        <pc:spChg chg="mod">
          <ac:chgData name="de-Jesus-Oliveira Victor-Adriel" userId="a708fc36-3c1b-42ab-b5e9-2e1fa3c6605e" providerId="ADAL" clId="{DC28386D-A60E-45C2-B785-22A9395CCFEC}" dt="2024-05-19T11:42:07.618" v="4" actId="20577"/>
          <ac:spMkLst>
            <pc:docMk/>
            <pc:sldMk cId="313680254" sldId="285"/>
            <ac:spMk id="4" creationId="{82B15DD6-0713-4687-9E23-12B35F8AE7CE}"/>
          </ac:spMkLst>
        </pc:spChg>
      </pc:sldChg>
    </pc:docChg>
  </pc:docChgLst>
  <pc:docChgLst>
    <pc:chgData name="de-Jesus-Oliveira Victor-Adriel" userId="a708fc36-3c1b-42ab-b5e9-2e1fa3c6605e" providerId="ADAL" clId="{F675EF65-6817-4F77-AD2E-E0FC260C720E}"/>
    <pc:docChg chg="addSld delSld modSld">
      <pc:chgData name="de-Jesus-Oliveira Victor-Adriel" userId="a708fc36-3c1b-42ab-b5e9-2e1fa3c6605e" providerId="ADAL" clId="{F675EF65-6817-4F77-AD2E-E0FC260C720E}" dt="2023-06-04T17:08:42.829" v="148" actId="33553"/>
      <pc:docMkLst>
        <pc:docMk/>
      </pc:docMkLst>
      <pc:sldChg chg="modSp mod">
        <pc:chgData name="de-Jesus-Oliveira Victor-Adriel" userId="a708fc36-3c1b-42ab-b5e9-2e1fa3c6605e" providerId="ADAL" clId="{F675EF65-6817-4F77-AD2E-E0FC260C720E}" dt="2023-06-04T17:07:54.798" v="144" actId="33553"/>
        <pc:sldMkLst>
          <pc:docMk/>
          <pc:sldMk cId="1310685907" sldId="259"/>
        </pc:sldMkLst>
        <pc:spChg chg="mod ord modVis">
          <ac:chgData name="de-Jesus-Oliveira Victor-Adriel" userId="a708fc36-3c1b-42ab-b5e9-2e1fa3c6605e" providerId="ADAL" clId="{F675EF65-6817-4F77-AD2E-E0FC260C720E}" dt="2023-06-04T17:03:07.864" v="36" actId="33935"/>
          <ac:spMkLst>
            <pc:docMk/>
            <pc:sldMk cId="1310685907" sldId="259"/>
            <ac:spMk id="2" creationId="{09A0D47D-F557-D34E-5FE2-794831DDB219}"/>
          </ac:spMkLst>
        </pc:spChg>
        <pc:spChg chg="mod ord modVis">
          <ac:chgData name="de-Jesus-Oliveira Victor-Adriel" userId="a708fc36-3c1b-42ab-b5e9-2e1fa3c6605e" providerId="ADAL" clId="{F675EF65-6817-4F77-AD2E-E0FC260C720E}" dt="2023-06-04T17:03:07.864" v="36" actId="33935"/>
          <ac:spMkLst>
            <pc:docMk/>
            <pc:sldMk cId="1310685907" sldId="259"/>
            <ac:spMk id="12" creationId="{DC92D0BD-A8C1-4465-A69C-8E46D27F16A3}"/>
          </ac:spMkLst>
        </pc:spChg>
        <pc:spChg chg="mod ord modVis">
          <ac:chgData name="de-Jesus-Oliveira Victor-Adriel" userId="a708fc36-3c1b-42ab-b5e9-2e1fa3c6605e" providerId="ADAL" clId="{F675EF65-6817-4F77-AD2E-E0FC260C720E}" dt="2023-06-04T17:03:07.864" v="36" actId="33935"/>
          <ac:spMkLst>
            <pc:docMk/>
            <pc:sldMk cId="1310685907" sldId="259"/>
            <ac:spMk id="13" creationId="{CCCEDD10-4885-4751-AC24-8FB3D31ED69E}"/>
          </ac:spMkLst>
        </pc:spChg>
        <pc:spChg chg="mod ord modVis">
          <ac:chgData name="de-Jesus-Oliveira Victor-Adriel" userId="a708fc36-3c1b-42ab-b5e9-2e1fa3c6605e" providerId="ADAL" clId="{F675EF65-6817-4F77-AD2E-E0FC260C720E}" dt="2023-06-04T17:03:07.864" v="36" actId="33935"/>
          <ac:spMkLst>
            <pc:docMk/>
            <pc:sldMk cId="1310685907" sldId="259"/>
            <ac:spMk id="14" creationId="{824B6FC0-8E52-49E0-A42F-5819DA76490E}"/>
          </ac:spMkLst>
        </pc:spChg>
        <pc:spChg chg="mod ord modVis">
          <ac:chgData name="de-Jesus-Oliveira Victor-Adriel" userId="a708fc36-3c1b-42ab-b5e9-2e1fa3c6605e" providerId="ADAL" clId="{F675EF65-6817-4F77-AD2E-E0FC260C720E}" dt="2023-06-04T17:03:07.864" v="36" actId="33935"/>
          <ac:spMkLst>
            <pc:docMk/>
            <pc:sldMk cId="1310685907" sldId="259"/>
            <ac:spMk id="15" creationId="{1FC76032-6472-42A7-9F81-6EDD70FC8732}"/>
          </ac:spMkLst>
        </pc:spChg>
        <pc:spChg chg="mod">
          <ac:chgData name="de-Jesus-Oliveira Victor-Adriel" userId="a708fc36-3c1b-42ab-b5e9-2e1fa3c6605e" providerId="ADAL" clId="{F675EF65-6817-4F77-AD2E-E0FC260C720E}" dt="2023-06-04T17:03:06.452" v="35" actId="962"/>
          <ac:spMkLst>
            <pc:docMk/>
            <pc:sldMk cId="1310685907" sldId="259"/>
            <ac:spMk id="16" creationId="{D98AB754-7F8D-47AB-9849-0C630D4E2A37}"/>
          </ac:spMkLst>
        </pc:spChg>
        <pc:spChg chg="mod ord modVis">
          <ac:chgData name="de-Jesus-Oliveira Victor-Adriel" userId="a708fc36-3c1b-42ab-b5e9-2e1fa3c6605e" providerId="ADAL" clId="{F675EF65-6817-4F77-AD2E-E0FC260C720E}" dt="2023-06-04T17:03:07.864" v="36" actId="33935"/>
          <ac:spMkLst>
            <pc:docMk/>
            <pc:sldMk cId="1310685907" sldId="259"/>
            <ac:spMk id="17" creationId="{06E55F0D-1374-442B-8C82-48FCEA4796A4}"/>
          </ac:spMkLst>
        </pc:spChg>
        <pc:spChg chg="mod">
          <ac:chgData name="de-Jesus-Oliveira Victor-Adriel" userId="a708fc36-3c1b-42ab-b5e9-2e1fa3c6605e" providerId="ADAL" clId="{F675EF65-6817-4F77-AD2E-E0FC260C720E}" dt="2023-06-04T17:03:06.452" v="35" actId="962"/>
          <ac:spMkLst>
            <pc:docMk/>
            <pc:sldMk cId="1310685907" sldId="259"/>
            <ac:spMk id="18" creationId="{D3753364-03D6-4504-AF86-3C6386201356}"/>
          </ac:spMkLst>
        </pc:spChg>
        <pc:spChg chg="mod ord modVis">
          <ac:chgData name="de-Jesus-Oliveira Victor-Adriel" userId="a708fc36-3c1b-42ab-b5e9-2e1fa3c6605e" providerId="ADAL" clId="{F675EF65-6817-4F77-AD2E-E0FC260C720E}" dt="2023-06-04T17:03:07.864" v="36" actId="33935"/>
          <ac:spMkLst>
            <pc:docMk/>
            <pc:sldMk cId="1310685907" sldId="259"/>
            <ac:spMk id="19" creationId="{EAFCC845-7912-40D3-ABE8-DEC2E9DD0B0B}"/>
          </ac:spMkLst>
        </pc:spChg>
        <pc:spChg chg="mod">
          <ac:chgData name="de-Jesus-Oliveira Victor-Adriel" userId="a708fc36-3c1b-42ab-b5e9-2e1fa3c6605e" providerId="ADAL" clId="{F675EF65-6817-4F77-AD2E-E0FC260C720E}" dt="2023-06-04T17:03:06.452" v="35" actId="962"/>
          <ac:spMkLst>
            <pc:docMk/>
            <pc:sldMk cId="1310685907" sldId="259"/>
            <ac:spMk id="20" creationId="{B107FC39-4B7B-4BCB-9353-70A3FCE1797E}"/>
          </ac:spMkLst>
        </pc:spChg>
        <pc:spChg chg="mod">
          <ac:chgData name="de-Jesus-Oliveira Victor-Adriel" userId="a708fc36-3c1b-42ab-b5e9-2e1fa3c6605e" providerId="ADAL" clId="{F675EF65-6817-4F77-AD2E-E0FC260C720E}" dt="2023-06-04T17:03:06.452" v="35" actId="962"/>
          <ac:spMkLst>
            <pc:docMk/>
            <pc:sldMk cId="1310685907" sldId="259"/>
            <ac:spMk id="21" creationId="{F63E92B6-82EA-4E11-9B05-0B23208E6560}"/>
          </ac:spMkLst>
        </pc:spChg>
        <pc:spChg chg="mod">
          <ac:chgData name="de-Jesus-Oliveira Victor-Adriel" userId="a708fc36-3c1b-42ab-b5e9-2e1fa3c6605e" providerId="ADAL" clId="{F675EF65-6817-4F77-AD2E-E0FC260C720E}" dt="2023-06-04T17:03:06.452" v="35" actId="962"/>
          <ac:spMkLst>
            <pc:docMk/>
            <pc:sldMk cId="1310685907" sldId="259"/>
            <ac:spMk id="22" creationId="{B4598410-61C9-488A-B32C-A874D97B4346}"/>
          </ac:spMkLst>
        </pc:spChg>
        <pc:spChg chg="mod">
          <ac:chgData name="de-Jesus-Oliveira Victor-Adriel" userId="a708fc36-3c1b-42ab-b5e9-2e1fa3c6605e" providerId="ADAL" clId="{F675EF65-6817-4F77-AD2E-E0FC260C720E}" dt="2023-06-04T17:03:06.452" v="35" actId="962"/>
          <ac:spMkLst>
            <pc:docMk/>
            <pc:sldMk cId="1310685907" sldId="259"/>
            <ac:spMk id="23" creationId="{315C8446-0F5A-4DB2-BE3E-B51E6F77BE03}"/>
          </ac:spMkLst>
        </pc:spChg>
        <pc:spChg chg="mod">
          <ac:chgData name="de-Jesus-Oliveira Victor-Adriel" userId="a708fc36-3c1b-42ab-b5e9-2e1fa3c6605e" providerId="ADAL" clId="{F675EF65-6817-4F77-AD2E-E0FC260C720E}" dt="2023-06-04T17:03:06.452" v="35" actId="962"/>
          <ac:spMkLst>
            <pc:docMk/>
            <pc:sldMk cId="1310685907" sldId="259"/>
            <ac:spMk id="24" creationId="{70E94346-53CB-4F95-A814-435DF2CE71B5}"/>
          </ac:spMkLst>
        </pc:spChg>
        <pc:spChg chg="mod">
          <ac:chgData name="de-Jesus-Oliveira Victor-Adriel" userId="a708fc36-3c1b-42ab-b5e9-2e1fa3c6605e" providerId="ADAL" clId="{F675EF65-6817-4F77-AD2E-E0FC260C720E}" dt="2023-06-04T17:03:06.452" v="35" actId="962"/>
          <ac:spMkLst>
            <pc:docMk/>
            <pc:sldMk cId="1310685907" sldId="259"/>
            <ac:spMk id="25" creationId="{4CAC2F2D-700C-409F-9F7A-D860B7C9AD33}"/>
          </ac:spMkLst>
        </pc:spChg>
        <pc:spChg chg="mod ord modVis">
          <ac:chgData name="de-Jesus-Oliveira Victor-Adriel" userId="a708fc36-3c1b-42ab-b5e9-2e1fa3c6605e" providerId="ADAL" clId="{F675EF65-6817-4F77-AD2E-E0FC260C720E}" dt="2023-06-04T17:03:07.864" v="36" actId="33935"/>
          <ac:spMkLst>
            <pc:docMk/>
            <pc:sldMk cId="1310685907" sldId="259"/>
            <ac:spMk id="26" creationId="{B6037A6F-86BA-497F-AF88-9A18F21E9A4B}"/>
          </ac:spMkLst>
        </pc:spChg>
        <pc:spChg chg="mod ord modVis">
          <ac:chgData name="de-Jesus-Oliveira Victor-Adriel" userId="a708fc36-3c1b-42ab-b5e9-2e1fa3c6605e" providerId="ADAL" clId="{F675EF65-6817-4F77-AD2E-E0FC260C720E}" dt="2023-06-04T17:03:07.864" v="36" actId="33935"/>
          <ac:spMkLst>
            <pc:docMk/>
            <pc:sldMk cId="1310685907" sldId="259"/>
            <ac:spMk id="27" creationId="{B7B59CE9-42CA-4364-836F-E0CA5AD66EC0}"/>
          </ac:spMkLst>
        </pc:spChg>
        <pc:spChg chg="mod ord modVis">
          <ac:chgData name="de-Jesus-Oliveira Victor-Adriel" userId="a708fc36-3c1b-42ab-b5e9-2e1fa3c6605e" providerId="ADAL" clId="{F675EF65-6817-4F77-AD2E-E0FC260C720E}" dt="2023-06-04T17:03:07.864" v="36" actId="33935"/>
          <ac:spMkLst>
            <pc:docMk/>
            <pc:sldMk cId="1310685907" sldId="259"/>
            <ac:spMk id="29" creationId="{461F8110-EB40-4652-9204-0B7E3CE13507}"/>
          </ac:spMkLst>
        </pc:spChg>
        <pc:spChg chg="mod ord modVis">
          <ac:chgData name="de-Jesus-Oliveira Victor-Adriel" userId="a708fc36-3c1b-42ab-b5e9-2e1fa3c6605e" providerId="ADAL" clId="{F675EF65-6817-4F77-AD2E-E0FC260C720E}" dt="2023-06-04T17:03:07.864" v="36" actId="33935"/>
          <ac:spMkLst>
            <pc:docMk/>
            <pc:sldMk cId="1310685907" sldId="259"/>
            <ac:spMk id="30" creationId="{1C881E28-81CC-43CA-B8EA-1F672F1D4615}"/>
          </ac:spMkLst>
        </pc:spChg>
        <pc:spChg chg="mod ord modVis">
          <ac:chgData name="de-Jesus-Oliveira Victor-Adriel" userId="a708fc36-3c1b-42ab-b5e9-2e1fa3c6605e" providerId="ADAL" clId="{F675EF65-6817-4F77-AD2E-E0FC260C720E}" dt="2023-06-04T17:03:07.864" v="36" actId="33935"/>
          <ac:spMkLst>
            <pc:docMk/>
            <pc:sldMk cId="1310685907" sldId="259"/>
            <ac:spMk id="31" creationId="{E051E2C7-DC20-4060-B695-6707A6508000}"/>
          </ac:spMkLst>
        </pc:spChg>
        <pc:spChg chg="mod ord modVis">
          <ac:chgData name="de-Jesus-Oliveira Victor-Adriel" userId="a708fc36-3c1b-42ab-b5e9-2e1fa3c6605e" providerId="ADAL" clId="{F675EF65-6817-4F77-AD2E-E0FC260C720E}" dt="2023-06-04T17:03:07.864" v="36" actId="33935"/>
          <ac:spMkLst>
            <pc:docMk/>
            <pc:sldMk cId="1310685907" sldId="259"/>
            <ac:spMk id="32" creationId="{B53E7053-BA1E-4399-9E83-539B44F36339}"/>
          </ac:spMkLst>
        </pc:spChg>
        <pc:spChg chg="mod ord modVis">
          <ac:chgData name="de-Jesus-Oliveira Victor-Adriel" userId="a708fc36-3c1b-42ab-b5e9-2e1fa3c6605e" providerId="ADAL" clId="{F675EF65-6817-4F77-AD2E-E0FC260C720E}" dt="2023-06-04T17:07:54.798" v="144" actId="33553"/>
          <ac:spMkLst>
            <pc:docMk/>
            <pc:sldMk cId="1310685907" sldId="259"/>
            <ac:spMk id="33" creationId="{5ED9E0F0-71E0-4370-A870-8E0A52A50FAA}"/>
          </ac:spMkLst>
        </pc:spChg>
        <pc:picChg chg="mod">
          <ac:chgData name="de-Jesus-Oliveira Victor-Adriel" userId="a708fc36-3c1b-42ab-b5e9-2e1fa3c6605e" providerId="ADAL" clId="{F675EF65-6817-4F77-AD2E-E0FC260C720E}" dt="2023-06-04T17:03:06.452" v="35" actId="962"/>
          <ac:picMkLst>
            <pc:docMk/>
            <pc:sldMk cId="1310685907" sldId="259"/>
            <ac:picMk id="6" creationId="{5F053061-5E30-451B-A001-0DDE4A07D110}"/>
          </ac:picMkLst>
        </pc:picChg>
      </pc:sldChg>
      <pc:sldChg chg="modSp mod">
        <pc:chgData name="de-Jesus-Oliveira Victor-Adriel" userId="a708fc36-3c1b-42ab-b5e9-2e1fa3c6605e" providerId="ADAL" clId="{F675EF65-6817-4F77-AD2E-E0FC260C720E}" dt="2023-06-04T17:08:07.355" v="145" actId="33553"/>
        <pc:sldMkLst>
          <pc:docMk/>
          <pc:sldMk cId="4091270383" sldId="260"/>
        </pc:sldMkLst>
        <pc:spChg chg="mod ord modVis">
          <ac:chgData name="de-Jesus-Oliveira Victor-Adriel" userId="a708fc36-3c1b-42ab-b5e9-2e1fa3c6605e" providerId="ADAL" clId="{F675EF65-6817-4F77-AD2E-E0FC260C720E}" dt="2023-06-04T17:05:35.566" v="89" actId="33935"/>
          <ac:spMkLst>
            <pc:docMk/>
            <pc:sldMk cId="4091270383" sldId="260"/>
            <ac:spMk id="2" creationId="{5C375986-88DB-DC33-6102-BCFFFD35BEDE}"/>
          </ac:spMkLst>
        </pc:spChg>
        <pc:spChg chg="mod ord">
          <ac:chgData name="de-Jesus-Oliveira Victor-Adriel" userId="a708fc36-3c1b-42ab-b5e9-2e1fa3c6605e" providerId="ADAL" clId="{F675EF65-6817-4F77-AD2E-E0FC260C720E}" dt="2023-06-04T17:05:32.370" v="88" actId="962"/>
          <ac:spMkLst>
            <pc:docMk/>
            <pc:sldMk cId="4091270383" sldId="260"/>
            <ac:spMk id="4" creationId="{9031E1E4-C304-4F01-BA61-8E8366E283AA}"/>
          </ac:spMkLst>
        </pc:spChg>
        <pc:spChg chg="mod ord">
          <ac:chgData name="de-Jesus-Oliveira Victor-Adriel" userId="a708fc36-3c1b-42ab-b5e9-2e1fa3c6605e" providerId="ADAL" clId="{F675EF65-6817-4F77-AD2E-E0FC260C720E}" dt="2023-06-04T17:05:32.370" v="88" actId="962"/>
          <ac:spMkLst>
            <pc:docMk/>
            <pc:sldMk cId="4091270383" sldId="260"/>
            <ac:spMk id="5" creationId="{B67031F7-8C52-4BC4-B9C5-8E70100AC0F7}"/>
          </ac:spMkLst>
        </pc:spChg>
        <pc:spChg chg="mod ord">
          <ac:chgData name="de-Jesus-Oliveira Victor-Adriel" userId="a708fc36-3c1b-42ab-b5e9-2e1fa3c6605e" providerId="ADAL" clId="{F675EF65-6817-4F77-AD2E-E0FC260C720E}" dt="2023-06-04T17:05:32.370" v="88" actId="962"/>
          <ac:spMkLst>
            <pc:docMk/>
            <pc:sldMk cId="4091270383" sldId="260"/>
            <ac:spMk id="6" creationId="{C09E96E0-270D-4E43-A18D-B50D9F3EC858}"/>
          </ac:spMkLst>
        </pc:spChg>
        <pc:spChg chg="mod">
          <ac:chgData name="de-Jesus-Oliveira Victor-Adriel" userId="a708fc36-3c1b-42ab-b5e9-2e1fa3c6605e" providerId="ADAL" clId="{F675EF65-6817-4F77-AD2E-E0FC260C720E}" dt="2023-06-04T17:05:32.370" v="88" actId="962"/>
          <ac:spMkLst>
            <pc:docMk/>
            <pc:sldMk cId="4091270383" sldId="260"/>
            <ac:spMk id="7" creationId="{9DC15F78-FF3D-4713-9A0F-8F987CF88EDB}"/>
          </ac:spMkLst>
        </pc:spChg>
        <pc:spChg chg="mod">
          <ac:chgData name="de-Jesus-Oliveira Victor-Adriel" userId="a708fc36-3c1b-42ab-b5e9-2e1fa3c6605e" providerId="ADAL" clId="{F675EF65-6817-4F77-AD2E-E0FC260C720E}" dt="2023-06-04T17:05:32.370" v="88" actId="962"/>
          <ac:spMkLst>
            <pc:docMk/>
            <pc:sldMk cId="4091270383" sldId="260"/>
            <ac:spMk id="8" creationId="{7A4221AB-8C7D-42B5-BB12-1928B4339DAD}"/>
          </ac:spMkLst>
        </pc:spChg>
        <pc:spChg chg="mod">
          <ac:chgData name="de-Jesus-Oliveira Victor-Adriel" userId="a708fc36-3c1b-42ab-b5e9-2e1fa3c6605e" providerId="ADAL" clId="{F675EF65-6817-4F77-AD2E-E0FC260C720E}" dt="2023-06-04T17:05:32.370" v="88" actId="962"/>
          <ac:spMkLst>
            <pc:docMk/>
            <pc:sldMk cId="4091270383" sldId="260"/>
            <ac:spMk id="9" creationId="{DF124154-31C6-431C-896B-FB281F72C63C}"/>
          </ac:spMkLst>
        </pc:spChg>
        <pc:spChg chg="mod ord">
          <ac:chgData name="de-Jesus-Oliveira Victor-Adriel" userId="a708fc36-3c1b-42ab-b5e9-2e1fa3c6605e" providerId="ADAL" clId="{F675EF65-6817-4F77-AD2E-E0FC260C720E}" dt="2023-06-04T17:05:32.370" v="88" actId="962"/>
          <ac:spMkLst>
            <pc:docMk/>
            <pc:sldMk cId="4091270383" sldId="260"/>
            <ac:spMk id="10" creationId="{908C70B1-C6BC-4320-89DD-D636EA3B83EE}"/>
          </ac:spMkLst>
        </pc:spChg>
        <pc:spChg chg="mod ord">
          <ac:chgData name="de-Jesus-Oliveira Victor-Adriel" userId="a708fc36-3c1b-42ab-b5e9-2e1fa3c6605e" providerId="ADAL" clId="{F675EF65-6817-4F77-AD2E-E0FC260C720E}" dt="2023-06-04T17:05:32.370" v="88" actId="962"/>
          <ac:spMkLst>
            <pc:docMk/>
            <pc:sldMk cId="4091270383" sldId="260"/>
            <ac:spMk id="11" creationId="{ADC818BB-AADD-4CB4-A352-33F361B909AC}"/>
          </ac:spMkLst>
        </pc:spChg>
        <pc:spChg chg="mod ord">
          <ac:chgData name="de-Jesus-Oliveira Victor-Adriel" userId="a708fc36-3c1b-42ab-b5e9-2e1fa3c6605e" providerId="ADAL" clId="{F675EF65-6817-4F77-AD2E-E0FC260C720E}" dt="2023-06-04T17:05:32.370" v="88" actId="962"/>
          <ac:spMkLst>
            <pc:docMk/>
            <pc:sldMk cId="4091270383" sldId="260"/>
            <ac:spMk id="12" creationId="{A0BC0C68-3404-4421-8423-F0146A1C1B87}"/>
          </ac:spMkLst>
        </pc:spChg>
        <pc:spChg chg="mod">
          <ac:chgData name="de-Jesus-Oliveira Victor-Adriel" userId="a708fc36-3c1b-42ab-b5e9-2e1fa3c6605e" providerId="ADAL" clId="{F675EF65-6817-4F77-AD2E-E0FC260C720E}" dt="2023-06-04T17:05:32.370" v="88" actId="962"/>
          <ac:spMkLst>
            <pc:docMk/>
            <pc:sldMk cId="4091270383" sldId="260"/>
            <ac:spMk id="15" creationId="{46603D6A-0AD8-4A93-851A-352A345B7962}"/>
          </ac:spMkLst>
        </pc:spChg>
        <pc:spChg chg="mod">
          <ac:chgData name="de-Jesus-Oliveira Victor-Adriel" userId="a708fc36-3c1b-42ab-b5e9-2e1fa3c6605e" providerId="ADAL" clId="{F675EF65-6817-4F77-AD2E-E0FC260C720E}" dt="2023-06-04T17:05:32.370" v="88" actId="962"/>
          <ac:spMkLst>
            <pc:docMk/>
            <pc:sldMk cId="4091270383" sldId="260"/>
            <ac:spMk id="16" creationId="{A500D747-9A2C-4EFE-9B77-BE94D402E91E}"/>
          </ac:spMkLst>
        </pc:spChg>
        <pc:spChg chg="mod ord modVis">
          <ac:chgData name="de-Jesus-Oliveira Victor-Adriel" userId="a708fc36-3c1b-42ab-b5e9-2e1fa3c6605e" providerId="ADAL" clId="{F675EF65-6817-4F77-AD2E-E0FC260C720E}" dt="2023-06-04T17:05:35.566" v="89" actId="33935"/>
          <ac:spMkLst>
            <pc:docMk/>
            <pc:sldMk cId="4091270383" sldId="260"/>
            <ac:spMk id="17" creationId="{EAB2CE85-EDAA-40CE-91A0-7CF9037A8673}"/>
          </ac:spMkLst>
        </pc:spChg>
        <pc:spChg chg="mod">
          <ac:chgData name="de-Jesus-Oliveira Victor-Adriel" userId="a708fc36-3c1b-42ab-b5e9-2e1fa3c6605e" providerId="ADAL" clId="{F675EF65-6817-4F77-AD2E-E0FC260C720E}" dt="2023-06-04T17:05:32.370" v="88" actId="962"/>
          <ac:spMkLst>
            <pc:docMk/>
            <pc:sldMk cId="4091270383" sldId="260"/>
            <ac:spMk id="18" creationId="{F7E88752-A0B8-46A0-A037-EE21803CA1C7}"/>
          </ac:spMkLst>
        </pc:spChg>
        <pc:spChg chg="mod ord modVis">
          <ac:chgData name="de-Jesus-Oliveira Victor-Adriel" userId="a708fc36-3c1b-42ab-b5e9-2e1fa3c6605e" providerId="ADAL" clId="{F675EF65-6817-4F77-AD2E-E0FC260C720E}" dt="2023-06-04T17:05:35.566" v="89" actId="33935"/>
          <ac:spMkLst>
            <pc:docMk/>
            <pc:sldMk cId="4091270383" sldId="260"/>
            <ac:spMk id="19" creationId="{77766320-C323-4F05-B79B-21F5B1A5F7A2}"/>
          </ac:spMkLst>
        </pc:spChg>
        <pc:spChg chg="mod ord modVis">
          <ac:chgData name="de-Jesus-Oliveira Victor-Adriel" userId="a708fc36-3c1b-42ab-b5e9-2e1fa3c6605e" providerId="ADAL" clId="{F675EF65-6817-4F77-AD2E-E0FC260C720E}" dt="2023-06-04T17:05:35.566" v="89" actId="33935"/>
          <ac:spMkLst>
            <pc:docMk/>
            <pc:sldMk cId="4091270383" sldId="260"/>
            <ac:spMk id="20" creationId="{B24C216A-D5C5-4BB2-8DD4-89F87B09606C}"/>
          </ac:spMkLst>
        </pc:spChg>
        <pc:spChg chg="mod ord modVis">
          <ac:chgData name="de-Jesus-Oliveira Victor-Adriel" userId="a708fc36-3c1b-42ab-b5e9-2e1fa3c6605e" providerId="ADAL" clId="{F675EF65-6817-4F77-AD2E-E0FC260C720E}" dt="2023-06-04T17:05:35.566" v="89" actId="33935"/>
          <ac:spMkLst>
            <pc:docMk/>
            <pc:sldMk cId="4091270383" sldId="260"/>
            <ac:spMk id="21" creationId="{710136DB-CD31-4F92-AD93-4D8E7954D92B}"/>
          </ac:spMkLst>
        </pc:spChg>
        <pc:spChg chg="mod ord modVis">
          <ac:chgData name="de-Jesus-Oliveira Victor-Adriel" userId="a708fc36-3c1b-42ab-b5e9-2e1fa3c6605e" providerId="ADAL" clId="{F675EF65-6817-4F77-AD2E-E0FC260C720E}" dt="2023-06-04T17:05:35.566" v="89" actId="33935"/>
          <ac:spMkLst>
            <pc:docMk/>
            <pc:sldMk cId="4091270383" sldId="260"/>
            <ac:spMk id="22" creationId="{D256D796-B065-41B3-9424-D9E087929BDC}"/>
          </ac:spMkLst>
        </pc:spChg>
        <pc:spChg chg="mod ord modVis">
          <ac:chgData name="de-Jesus-Oliveira Victor-Adriel" userId="a708fc36-3c1b-42ab-b5e9-2e1fa3c6605e" providerId="ADAL" clId="{F675EF65-6817-4F77-AD2E-E0FC260C720E}" dt="2023-06-04T17:05:35.566" v="89" actId="33935"/>
          <ac:spMkLst>
            <pc:docMk/>
            <pc:sldMk cId="4091270383" sldId="260"/>
            <ac:spMk id="23" creationId="{6F2AA65D-82EC-4378-AA41-79361034D199}"/>
          </ac:spMkLst>
        </pc:spChg>
        <pc:spChg chg="mod ord modVis">
          <ac:chgData name="de-Jesus-Oliveira Victor-Adriel" userId="a708fc36-3c1b-42ab-b5e9-2e1fa3c6605e" providerId="ADAL" clId="{F675EF65-6817-4F77-AD2E-E0FC260C720E}" dt="2023-06-04T17:05:35.566" v="89" actId="33935"/>
          <ac:spMkLst>
            <pc:docMk/>
            <pc:sldMk cId="4091270383" sldId="260"/>
            <ac:spMk id="24" creationId="{4AC4F8E2-F1E5-42CA-93A7-FB36A1F72476}"/>
          </ac:spMkLst>
        </pc:spChg>
        <pc:spChg chg="mod ord modVis">
          <ac:chgData name="de-Jesus-Oliveira Victor-Adriel" userId="a708fc36-3c1b-42ab-b5e9-2e1fa3c6605e" providerId="ADAL" clId="{F675EF65-6817-4F77-AD2E-E0FC260C720E}" dt="2023-06-04T17:05:35.566" v="89" actId="33935"/>
          <ac:spMkLst>
            <pc:docMk/>
            <pc:sldMk cId="4091270383" sldId="260"/>
            <ac:spMk id="25" creationId="{C2E880B1-4D80-4221-B780-CFBE6FE470F0}"/>
          </ac:spMkLst>
        </pc:spChg>
        <pc:spChg chg="mod ord modVis">
          <ac:chgData name="de-Jesus-Oliveira Victor-Adriel" userId="a708fc36-3c1b-42ab-b5e9-2e1fa3c6605e" providerId="ADAL" clId="{F675EF65-6817-4F77-AD2E-E0FC260C720E}" dt="2023-06-04T17:05:35.566" v="89" actId="33935"/>
          <ac:spMkLst>
            <pc:docMk/>
            <pc:sldMk cId="4091270383" sldId="260"/>
            <ac:spMk id="26" creationId="{AF3FA7B9-77CE-4CBD-8983-01F6D461E8F9}"/>
          </ac:spMkLst>
        </pc:spChg>
        <pc:spChg chg="mod ord modVis">
          <ac:chgData name="de-Jesus-Oliveira Victor-Adriel" userId="a708fc36-3c1b-42ab-b5e9-2e1fa3c6605e" providerId="ADAL" clId="{F675EF65-6817-4F77-AD2E-E0FC260C720E}" dt="2023-06-04T17:05:35.566" v="89" actId="33935"/>
          <ac:spMkLst>
            <pc:docMk/>
            <pc:sldMk cId="4091270383" sldId="260"/>
            <ac:spMk id="27" creationId="{02A36435-50C5-4438-965F-C7FE55ECC0FE}"/>
          </ac:spMkLst>
        </pc:spChg>
        <pc:spChg chg="mod ord modVis">
          <ac:chgData name="de-Jesus-Oliveira Victor-Adriel" userId="a708fc36-3c1b-42ab-b5e9-2e1fa3c6605e" providerId="ADAL" clId="{F675EF65-6817-4F77-AD2E-E0FC260C720E}" dt="2023-06-04T17:05:35.566" v="89" actId="33935"/>
          <ac:spMkLst>
            <pc:docMk/>
            <pc:sldMk cId="4091270383" sldId="260"/>
            <ac:spMk id="28" creationId="{06DF58F9-B396-413E-B575-4DB8B8D74ACB}"/>
          </ac:spMkLst>
        </pc:spChg>
        <pc:spChg chg="mod ord modVis">
          <ac:chgData name="de-Jesus-Oliveira Victor-Adriel" userId="a708fc36-3c1b-42ab-b5e9-2e1fa3c6605e" providerId="ADAL" clId="{F675EF65-6817-4F77-AD2E-E0FC260C720E}" dt="2023-06-04T17:05:35.566" v="89" actId="33935"/>
          <ac:spMkLst>
            <pc:docMk/>
            <pc:sldMk cId="4091270383" sldId="260"/>
            <ac:spMk id="29" creationId="{C4E15962-42BB-4800-B61A-1F5083B52D73}"/>
          </ac:spMkLst>
        </pc:spChg>
        <pc:spChg chg="mod ord modVis">
          <ac:chgData name="de-Jesus-Oliveira Victor-Adriel" userId="a708fc36-3c1b-42ab-b5e9-2e1fa3c6605e" providerId="ADAL" clId="{F675EF65-6817-4F77-AD2E-E0FC260C720E}" dt="2023-06-04T17:05:35.566" v="89" actId="33935"/>
          <ac:spMkLst>
            <pc:docMk/>
            <pc:sldMk cId="4091270383" sldId="260"/>
            <ac:spMk id="30" creationId="{E9DD36E4-26CB-4C0B-8B3C-4552D5FF2FE9}"/>
          </ac:spMkLst>
        </pc:spChg>
        <pc:spChg chg="mod ord modVis">
          <ac:chgData name="de-Jesus-Oliveira Victor-Adriel" userId="a708fc36-3c1b-42ab-b5e9-2e1fa3c6605e" providerId="ADAL" clId="{F675EF65-6817-4F77-AD2E-E0FC260C720E}" dt="2023-06-04T17:05:35.566" v="89" actId="33935"/>
          <ac:spMkLst>
            <pc:docMk/>
            <pc:sldMk cId="4091270383" sldId="260"/>
            <ac:spMk id="33" creationId="{0C233EFC-D749-4B5C-9BBA-CAF6FB26532D}"/>
          </ac:spMkLst>
        </pc:spChg>
        <pc:spChg chg="mod ord modVis">
          <ac:chgData name="de-Jesus-Oliveira Victor-Adriel" userId="a708fc36-3c1b-42ab-b5e9-2e1fa3c6605e" providerId="ADAL" clId="{F675EF65-6817-4F77-AD2E-E0FC260C720E}" dt="2023-06-04T17:05:35.566" v="89" actId="33935"/>
          <ac:spMkLst>
            <pc:docMk/>
            <pc:sldMk cId="4091270383" sldId="260"/>
            <ac:spMk id="34" creationId="{7D31D6E0-FA84-4BF7-8596-48C1293642A5}"/>
          </ac:spMkLst>
        </pc:spChg>
        <pc:spChg chg="mod ord modVis">
          <ac:chgData name="de-Jesus-Oliveira Victor-Adriel" userId="a708fc36-3c1b-42ab-b5e9-2e1fa3c6605e" providerId="ADAL" clId="{F675EF65-6817-4F77-AD2E-E0FC260C720E}" dt="2023-06-04T17:05:35.566" v="89" actId="33935"/>
          <ac:spMkLst>
            <pc:docMk/>
            <pc:sldMk cId="4091270383" sldId="260"/>
            <ac:spMk id="35" creationId="{38F21897-5AAA-47E6-8150-1D0699452F70}"/>
          </ac:spMkLst>
        </pc:spChg>
        <pc:spChg chg="mod ord modVis">
          <ac:chgData name="de-Jesus-Oliveira Victor-Adriel" userId="a708fc36-3c1b-42ab-b5e9-2e1fa3c6605e" providerId="ADAL" clId="{F675EF65-6817-4F77-AD2E-E0FC260C720E}" dt="2023-06-04T17:05:35.566" v="89" actId="33935"/>
          <ac:spMkLst>
            <pc:docMk/>
            <pc:sldMk cId="4091270383" sldId="260"/>
            <ac:spMk id="36" creationId="{F56F6933-ED78-47EC-B1D9-1CF1175B117F}"/>
          </ac:spMkLst>
        </pc:spChg>
        <pc:spChg chg="mod ord modVis">
          <ac:chgData name="de-Jesus-Oliveira Victor-Adriel" userId="a708fc36-3c1b-42ab-b5e9-2e1fa3c6605e" providerId="ADAL" clId="{F675EF65-6817-4F77-AD2E-E0FC260C720E}" dt="2023-06-04T17:08:07.355" v="145" actId="33553"/>
          <ac:spMkLst>
            <pc:docMk/>
            <pc:sldMk cId="4091270383" sldId="260"/>
            <ac:spMk id="37" creationId="{415077F1-516D-4AF8-9BF6-7E7CFD18D556}"/>
          </ac:spMkLst>
        </pc:spChg>
        <pc:spChg chg="mod">
          <ac:chgData name="de-Jesus-Oliveira Victor-Adriel" userId="a708fc36-3c1b-42ab-b5e9-2e1fa3c6605e" providerId="ADAL" clId="{F675EF65-6817-4F77-AD2E-E0FC260C720E}" dt="2023-06-04T17:05:32.370" v="88" actId="962"/>
          <ac:spMkLst>
            <pc:docMk/>
            <pc:sldMk cId="4091270383" sldId="260"/>
            <ac:spMk id="41" creationId="{A48DA395-912E-6370-6530-8B2D438DD75F}"/>
          </ac:spMkLst>
        </pc:spChg>
        <pc:picChg chg="mod">
          <ac:chgData name="de-Jesus-Oliveira Victor-Adriel" userId="a708fc36-3c1b-42ab-b5e9-2e1fa3c6605e" providerId="ADAL" clId="{F675EF65-6817-4F77-AD2E-E0FC260C720E}" dt="2023-06-04T17:05:32.370" v="88" actId="962"/>
          <ac:picMkLst>
            <pc:docMk/>
            <pc:sldMk cId="4091270383" sldId="260"/>
            <ac:picMk id="3" creationId="{FCAF2E9F-B930-4733-B5E4-50B6D8AFD35C}"/>
          </ac:picMkLst>
        </pc:picChg>
        <pc:picChg chg="mod ord">
          <ac:chgData name="de-Jesus-Oliveira Victor-Adriel" userId="a708fc36-3c1b-42ab-b5e9-2e1fa3c6605e" providerId="ADAL" clId="{F675EF65-6817-4F77-AD2E-E0FC260C720E}" dt="2023-06-04T17:05:32.370" v="88" actId="962"/>
          <ac:picMkLst>
            <pc:docMk/>
            <pc:sldMk cId="4091270383" sldId="260"/>
            <ac:picMk id="14" creationId="{F76A968C-DD66-454D-9559-5D9AC15CA95D}"/>
          </ac:picMkLst>
        </pc:picChg>
        <pc:picChg chg="mod">
          <ac:chgData name="de-Jesus-Oliveira Victor-Adriel" userId="a708fc36-3c1b-42ab-b5e9-2e1fa3c6605e" providerId="ADAL" clId="{F675EF65-6817-4F77-AD2E-E0FC260C720E}" dt="2023-06-04T17:05:32.370" v="88" actId="962"/>
          <ac:picMkLst>
            <pc:docMk/>
            <pc:sldMk cId="4091270383" sldId="260"/>
            <ac:picMk id="38" creationId="{9BCD2D83-0B43-4F67-83F0-73CFA1A54868}"/>
          </ac:picMkLst>
        </pc:picChg>
        <pc:picChg chg="mod">
          <ac:chgData name="de-Jesus-Oliveira Victor-Adriel" userId="a708fc36-3c1b-42ab-b5e9-2e1fa3c6605e" providerId="ADAL" clId="{F675EF65-6817-4F77-AD2E-E0FC260C720E}" dt="2023-06-04T17:05:32.370" v="88" actId="962"/>
          <ac:picMkLst>
            <pc:docMk/>
            <pc:sldMk cId="4091270383" sldId="260"/>
            <ac:picMk id="40" creationId="{DAFE9B8B-8ED1-8BC1-8CDB-FCA08A438B33}"/>
          </ac:picMkLst>
        </pc:picChg>
      </pc:sldChg>
      <pc:sldChg chg="modSp mod">
        <pc:chgData name="de-Jesus-Oliveira Victor-Adriel" userId="a708fc36-3c1b-42ab-b5e9-2e1fa3c6605e" providerId="ADAL" clId="{F675EF65-6817-4F77-AD2E-E0FC260C720E}" dt="2023-06-04T17:08:34.491" v="146" actId="33553"/>
        <pc:sldMkLst>
          <pc:docMk/>
          <pc:sldMk cId="3278654172" sldId="261"/>
        </pc:sldMkLst>
        <pc:spChg chg="mod">
          <ac:chgData name="de-Jesus-Oliveira Victor-Adriel" userId="a708fc36-3c1b-42ab-b5e9-2e1fa3c6605e" providerId="ADAL" clId="{F675EF65-6817-4F77-AD2E-E0FC260C720E}" dt="2023-06-04T17:06:45.711" v="130" actId="962"/>
          <ac:spMkLst>
            <pc:docMk/>
            <pc:sldMk cId="3278654172" sldId="261"/>
            <ac:spMk id="2" creationId="{7FCC2E15-1522-8884-CD9B-625052A97D15}"/>
          </ac:spMkLst>
        </pc:spChg>
        <pc:spChg chg="mod">
          <ac:chgData name="de-Jesus-Oliveira Victor-Adriel" userId="a708fc36-3c1b-42ab-b5e9-2e1fa3c6605e" providerId="ADAL" clId="{F675EF65-6817-4F77-AD2E-E0FC260C720E}" dt="2023-06-04T17:06:45.711" v="130" actId="962"/>
          <ac:spMkLst>
            <pc:docMk/>
            <pc:sldMk cId="3278654172" sldId="261"/>
            <ac:spMk id="4" creationId="{1266CEAC-8C35-4A0B-B3A8-BEA84DC4F645}"/>
          </ac:spMkLst>
        </pc:spChg>
        <pc:spChg chg="mod">
          <ac:chgData name="de-Jesus-Oliveira Victor-Adriel" userId="a708fc36-3c1b-42ab-b5e9-2e1fa3c6605e" providerId="ADAL" clId="{F675EF65-6817-4F77-AD2E-E0FC260C720E}" dt="2023-06-04T17:06:45.711" v="130" actId="962"/>
          <ac:spMkLst>
            <pc:docMk/>
            <pc:sldMk cId="3278654172" sldId="261"/>
            <ac:spMk id="5" creationId="{1982D56E-52A1-41C5-9E38-9AE8FC3766E1}"/>
          </ac:spMkLst>
        </pc:spChg>
        <pc:spChg chg="mod">
          <ac:chgData name="de-Jesus-Oliveira Victor-Adriel" userId="a708fc36-3c1b-42ab-b5e9-2e1fa3c6605e" providerId="ADAL" clId="{F675EF65-6817-4F77-AD2E-E0FC260C720E}" dt="2023-06-04T17:06:45.711" v="130" actId="962"/>
          <ac:spMkLst>
            <pc:docMk/>
            <pc:sldMk cId="3278654172" sldId="261"/>
            <ac:spMk id="6" creationId="{59077381-D4D2-445B-832C-258968B888BE}"/>
          </ac:spMkLst>
        </pc:spChg>
        <pc:spChg chg="mod">
          <ac:chgData name="de-Jesus-Oliveira Victor-Adriel" userId="a708fc36-3c1b-42ab-b5e9-2e1fa3c6605e" providerId="ADAL" clId="{F675EF65-6817-4F77-AD2E-E0FC260C720E}" dt="2023-06-04T17:06:45.711" v="130" actId="962"/>
          <ac:spMkLst>
            <pc:docMk/>
            <pc:sldMk cId="3278654172" sldId="261"/>
            <ac:spMk id="7" creationId="{6144BA3E-88E5-4B1B-9A08-914364AB993E}"/>
          </ac:spMkLst>
        </pc:spChg>
        <pc:spChg chg="mod">
          <ac:chgData name="de-Jesus-Oliveira Victor-Adriel" userId="a708fc36-3c1b-42ab-b5e9-2e1fa3c6605e" providerId="ADAL" clId="{F675EF65-6817-4F77-AD2E-E0FC260C720E}" dt="2023-06-04T17:06:45.711" v="130" actId="962"/>
          <ac:spMkLst>
            <pc:docMk/>
            <pc:sldMk cId="3278654172" sldId="261"/>
            <ac:spMk id="8" creationId="{E36F62F2-C52D-4BF5-A9DC-F94C474D3D98}"/>
          </ac:spMkLst>
        </pc:spChg>
        <pc:spChg chg="mod">
          <ac:chgData name="de-Jesus-Oliveira Victor-Adriel" userId="a708fc36-3c1b-42ab-b5e9-2e1fa3c6605e" providerId="ADAL" clId="{F675EF65-6817-4F77-AD2E-E0FC260C720E}" dt="2023-06-04T17:06:45.711" v="130" actId="962"/>
          <ac:spMkLst>
            <pc:docMk/>
            <pc:sldMk cId="3278654172" sldId="261"/>
            <ac:spMk id="9" creationId="{767EB8C3-E9CC-42F2-81D7-7B021A47CBE2}"/>
          </ac:spMkLst>
        </pc:spChg>
        <pc:spChg chg="mod">
          <ac:chgData name="de-Jesus-Oliveira Victor-Adriel" userId="a708fc36-3c1b-42ab-b5e9-2e1fa3c6605e" providerId="ADAL" clId="{F675EF65-6817-4F77-AD2E-E0FC260C720E}" dt="2023-06-04T17:06:45.711" v="130" actId="962"/>
          <ac:spMkLst>
            <pc:docMk/>
            <pc:sldMk cId="3278654172" sldId="261"/>
            <ac:spMk id="10" creationId="{D1DF8824-F688-4F2D-A732-3F68B65D8AAF}"/>
          </ac:spMkLst>
        </pc:spChg>
        <pc:spChg chg="mod">
          <ac:chgData name="de-Jesus-Oliveira Victor-Adriel" userId="a708fc36-3c1b-42ab-b5e9-2e1fa3c6605e" providerId="ADAL" clId="{F675EF65-6817-4F77-AD2E-E0FC260C720E}" dt="2023-06-04T17:06:45.711" v="130" actId="962"/>
          <ac:spMkLst>
            <pc:docMk/>
            <pc:sldMk cId="3278654172" sldId="261"/>
            <ac:spMk id="11" creationId="{A123F607-DE70-4AB6-A4AC-C797CE048C9D}"/>
          </ac:spMkLst>
        </pc:spChg>
        <pc:spChg chg="mod ord modVis">
          <ac:chgData name="de-Jesus-Oliveira Victor-Adriel" userId="a708fc36-3c1b-42ab-b5e9-2e1fa3c6605e" providerId="ADAL" clId="{F675EF65-6817-4F77-AD2E-E0FC260C720E}" dt="2023-06-04T17:06:46.897" v="131" actId="33935"/>
          <ac:spMkLst>
            <pc:docMk/>
            <pc:sldMk cId="3278654172" sldId="261"/>
            <ac:spMk id="12" creationId="{32370669-B1FA-4A62-883F-48DF8C3FF9DD}"/>
          </ac:spMkLst>
        </pc:spChg>
        <pc:spChg chg="mod ord modVis">
          <ac:chgData name="de-Jesus-Oliveira Victor-Adriel" userId="a708fc36-3c1b-42ab-b5e9-2e1fa3c6605e" providerId="ADAL" clId="{F675EF65-6817-4F77-AD2E-E0FC260C720E}" dt="2023-06-04T17:06:46.897" v="131" actId="33935"/>
          <ac:spMkLst>
            <pc:docMk/>
            <pc:sldMk cId="3278654172" sldId="261"/>
            <ac:spMk id="13" creationId="{8BB98DD7-138F-4280-9CFC-330A6CEB34FD}"/>
          </ac:spMkLst>
        </pc:spChg>
        <pc:spChg chg="mod ord modVis">
          <ac:chgData name="de-Jesus-Oliveira Victor-Adriel" userId="a708fc36-3c1b-42ab-b5e9-2e1fa3c6605e" providerId="ADAL" clId="{F675EF65-6817-4F77-AD2E-E0FC260C720E}" dt="2023-06-04T17:06:46.897" v="131" actId="33935"/>
          <ac:spMkLst>
            <pc:docMk/>
            <pc:sldMk cId="3278654172" sldId="261"/>
            <ac:spMk id="14" creationId="{D4234115-2013-40E2-B088-A4DB2C414824}"/>
          </ac:spMkLst>
        </pc:spChg>
        <pc:spChg chg="mod ord modVis">
          <ac:chgData name="de-Jesus-Oliveira Victor-Adriel" userId="a708fc36-3c1b-42ab-b5e9-2e1fa3c6605e" providerId="ADAL" clId="{F675EF65-6817-4F77-AD2E-E0FC260C720E}" dt="2023-06-04T17:06:46.897" v="131" actId="33935"/>
          <ac:spMkLst>
            <pc:docMk/>
            <pc:sldMk cId="3278654172" sldId="261"/>
            <ac:spMk id="15" creationId="{EA649DB5-9A6D-4AC6-832D-F734CE88E9B6}"/>
          </ac:spMkLst>
        </pc:spChg>
        <pc:spChg chg="mod ord modVis">
          <ac:chgData name="de-Jesus-Oliveira Victor-Adriel" userId="a708fc36-3c1b-42ab-b5e9-2e1fa3c6605e" providerId="ADAL" clId="{F675EF65-6817-4F77-AD2E-E0FC260C720E}" dt="2023-06-04T17:06:46.897" v="131" actId="33935"/>
          <ac:spMkLst>
            <pc:docMk/>
            <pc:sldMk cId="3278654172" sldId="261"/>
            <ac:spMk id="16" creationId="{BEE8BB84-D3D2-4AB0-8F0A-3EC00DCEC7F9}"/>
          </ac:spMkLst>
        </pc:spChg>
        <pc:spChg chg="mod ord modVis">
          <ac:chgData name="de-Jesus-Oliveira Victor-Adriel" userId="a708fc36-3c1b-42ab-b5e9-2e1fa3c6605e" providerId="ADAL" clId="{F675EF65-6817-4F77-AD2E-E0FC260C720E}" dt="2023-06-04T17:06:46.897" v="131" actId="33935"/>
          <ac:spMkLst>
            <pc:docMk/>
            <pc:sldMk cId="3278654172" sldId="261"/>
            <ac:spMk id="17" creationId="{E51EBDF6-8BE5-4025-BB97-D70CFE6BC2E0}"/>
          </ac:spMkLst>
        </pc:spChg>
        <pc:spChg chg="mod ord modVis">
          <ac:chgData name="de-Jesus-Oliveira Victor-Adriel" userId="a708fc36-3c1b-42ab-b5e9-2e1fa3c6605e" providerId="ADAL" clId="{F675EF65-6817-4F77-AD2E-E0FC260C720E}" dt="2023-06-04T17:06:46.897" v="131" actId="33935"/>
          <ac:spMkLst>
            <pc:docMk/>
            <pc:sldMk cId="3278654172" sldId="261"/>
            <ac:spMk id="18" creationId="{7B95E41A-8941-4DEA-A927-B5EA7993132F}"/>
          </ac:spMkLst>
        </pc:spChg>
        <pc:spChg chg="mod ord modVis">
          <ac:chgData name="de-Jesus-Oliveira Victor-Adriel" userId="a708fc36-3c1b-42ab-b5e9-2e1fa3c6605e" providerId="ADAL" clId="{F675EF65-6817-4F77-AD2E-E0FC260C720E}" dt="2023-06-04T17:06:46.897" v="131" actId="33935"/>
          <ac:spMkLst>
            <pc:docMk/>
            <pc:sldMk cId="3278654172" sldId="261"/>
            <ac:spMk id="19" creationId="{3FC88F93-A70E-4602-85EC-E3CC8A8816C2}"/>
          </ac:spMkLst>
        </pc:spChg>
        <pc:spChg chg="mod ord modVis">
          <ac:chgData name="de-Jesus-Oliveira Victor-Adriel" userId="a708fc36-3c1b-42ab-b5e9-2e1fa3c6605e" providerId="ADAL" clId="{F675EF65-6817-4F77-AD2E-E0FC260C720E}" dt="2023-06-04T17:06:46.897" v="131" actId="33935"/>
          <ac:spMkLst>
            <pc:docMk/>
            <pc:sldMk cId="3278654172" sldId="261"/>
            <ac:spMk id="20" creationId="{129C7494-A326-4E23-9779-668ED0B2F88D}"/>
          </ac:spMkLst>
        </pc:spChg>
        <pc:spChg chg="mod ord modVis">
          <ac:chgData name="de-Jesus-Oliveira Victor-Adriel" userId="a708fc36-3c1b-42ab-b5e9-2e1fa3c6605e" providerId="ADAL" clId="{F675EF65-6817-4F77-AD2E-E0FC260C720E}" dt="2023-06-04T17:06:46.897" v="131" actId="33935"/>
          <ac:spMkLst>
            <pc:docMk/>
            <pc:sldMk cId="3278654172" sldId="261"/>
            <ac:spMk id="21" creationId="{48B3C406-0AE1-4C65-92B6-58BD53FAFEFE}"/>
          </ac:spMkLst>
        </pc:spChg>
        <pc:spChg chg="mod ord modVis">
          <ac:chgData name="de-Jesus-Oliveira Victor-Adriel" userId="a708fc36-3c1b-42ab-b5e9-2e1fa3c6605e" providerId="ADAL" clId="{F675EF65-6817-4F77-AD2E-E0FC260C720E}" dt="2023-06-04T17:06:46.897" v="131" actId="33935"/>
          <ac:spMkLst>
            <pc:docMk/>
            <pc:sldMk cId="3278654172" sldId="261"/>
            <ac:spMk id="22" creationId="{D3B8B63F-34D3-42BA-94E3-41D4ABEDB366}"/>
          </ac:spMkLst>
        </pc:spChg>
        <pc:spChg chg="mod ord modVis">
          <ac:chgData name="de-Jesus-Oliveira Victor-Adriel" userId="a708fc36-3c1b-42ab-b5e9-2e1fa3c6605e" providerId="ADAL" clId="{F675EF65-6817-4F77-AD2E-E0FC260C720E}" dt="2023-06-04T17:06:46.897" v="131" actId="33935"/>
          <ac:spMkLst>
            <pc:docMk/>
            <pc:sldMk cId="3278654172" sldId="261"/>
            <ac:spMk id="23" creationId="{3E4DDAC6-C113-4C1A-A97E-53515C709092}"/>
          </ac:spMkLst>
        </pc:spChg>
        <pc:spChg chg="mod ord modVis">
          <ac:chgData name="de-Jesus-Oliveira Victor-Adriel" userId="a708fc36-3c1b-42ab-b5e9-2e1fa3c6605e" providerId="ADAL" clId="{F675EF65-6817-4F77-AD2E-E0FC260C720E}" dt="2023-06-04T17:06:46.897" v="131" actId="33935"/>
          <ac:spMkLst>
            <pc:docMk/>
            <pc:sldMk cId="3278654172" sldId="261"/>
            <ac:spMk id="24" creationId="{3F1A1DF7-28A2-4316-B049-D4D85C87E58F}"/>
          </ac:spMkLst>
        </pc:spChg>
        <pc:spChg chg="mod ord modVis">
          <ac:chgData name="de-Jesus-Oliveira Victor-Adriel" userId="a708fc36-3c1b-42ab-b5e9-2e1fa3c6605e" providerId="ADAL" clId="{F675EF65-6817-4F77-AD2E-E0FC260C720E}" dt="2023-06-04T17:06:46.897" v="131" actId="33935"/>
          <ac:spMkLst>
            <pc:docMk/>
            <pc:sldMk cId="3278654172" sldId="261"/>
            <ac:spMk id="25" creationId="{1FC5C205-FAA3-449C-A8FD-C52109290EC9}"/>
          </ac:spMkLst>
        </pc:spChg>
        <pc:spChg chg="mod ord modVis">
          <ac:chgData name="de-Jesus-Oliveira Victor-Adriel" userId="a708fc36-3c1b-42ab-b5e9-2e1fa3c6605e" providerId="ADAL" clId="{F675EF65-6817-4F77-AD2E-E0FC260C720E}" dt="2023-06-04T17:06:46.897" v="131" actId="33935"/>
          <ac:spMkLst>
            <pc:docMk/>
            <pc:sldMk cId="3278654172" sldId="261"/>
            <ac:spMk id="26" creationId="{7980D18C-23CA-49E9-8A03-8E31A0BE3CC9}"/>
          </ac:spMkLst>
        </pc:spChg>
        <pc:spChg chg="mod ord modVis">
          <ac:chgData name="de-Jesus-Oliveira Victor-Adriel" userId="a708fc36-3c1b-42ab-b5e9-2e1fa3c6605e" providerId="ADAL" clId="{F675EF65-6817-4F77-AD2E-E0FC260C720E}" dt="2023-06-04T17:06:46.897" v="131" actId="33935"/>
          <ac:spMkLst>
            <pc:docMk/>
            <pc:sldMk cId="3278654172" sldId="261"/>
            <ac:spMk id="27" creationId="{B40966AB-959B-4003-8750-39869662CED2}"/>
          </ac:spMkLst>
        </pc:spChg>
        <pc:spChg chg="mod">
          <ac:chgData name="de-Jesus-Oliveira Victor-Adriel" userId="a708fc36-3c1b-42ab-b5e9-2e1fa3c6605e" providerId="ADAL" clId="{F675EF65-6817-4F77-AD2E-E0FC260C720E}" dt="2023-06-04T17:06:45.711" v="130" actId="962"/>
          <ac:spMkLst>
            <pc:docMk/>
            <pc:sldMk cId="3278654172" sldId="261"/>
            <ac:spMk id="28" creationId="{35F301C2-6C4B-4E54-A4C4-140129A3CB31}"/>
          </ac:spMkLst>
        </pc:spChg>
        <pc:spChg chg="mod">
          <ac:chgData name="de-Jesus-Oliveira Victor-Adriel" userId="a708fc36-3c1b-42ab-b5e9-2e1fa3c6605e" providerId="ADAL" clId="{F675EF65-6817-4F77-AD2E-E0FC260C720E}" dt="2023-06-04T17:06:45.711" v="130" actId="962"/>
          <ac:spMkLst>
            <pc:docMk/>
            <pc:sldMk cId="3278654172" sldId="261"/>
            <ac:spMk id="29" creationId="{3452765A-BC87-4F5F-A8F4-9E439009F266}"/>
          </ac:spMkLst>
        </pc:spChg>
        <pc:spChg chg="mod">
          <ac:chgData name="de-Jesus-Oliveira Victor-Adriel" userId="a708fc36-3c1b-42ab-b5e9-2e1fa3c6605e" providerId="ADAL" clId="{F675EF65-6817-4F77-AD2E-E0FC260C720E}" dt="2023-06-04T17:06:45.711" v="130" actId="962"/>
          <ac:spMkLst>
            <pc:docMk/>
            <pc:sldMk cId="3278654172" sldId="261"/>
            <ac:spMk id="30" creationId="{FE98852C-ECBC-4A2E-8C78-8A86B11D2651}"/>
          </ac:spMkLst>
        </pc:spChg>
        <pc:spChg chg="mod ord modVis">
          <ac:chgData name="de-Jesus-Oliveira Victor-Adriel" userId="a708fc36-3c1b-42ab-b5e9-2e1fa3c6605e" providerId="ADAL" clId="{F675EF65-6817-4F77-AD2E-E0FC260C720E}" dt="2023-06-04T17:08:34.491" v="146" actId="33553"/>
          <ac:spMkLst>
            <pc:docMk/>
            <pc:sldMk cId="3278654172" sldId="261"/>
            <ac:spMk id="31" creationId="{8CD2E9CC-A9A8-4684-AAEA-4F06CFBFBCB9}"/>
          </ac:spMkLst>
        </pc:spChg>
        <pc:spChg chg="mod">
          <ac:chgData name="de-Jesus-Oliveira Victor-Adriel" userId="a708fc36-3c1b-42ab-b5e9-2e1fa3c6605e" providerId="ADAL" clId="{F675EF65-6817-4F77-AD2E-E0FC260C720E}" dt="2023-06-04T17:06:45.711" v="130" actId="962"/>
          <ac:spMkLst>
            <pc:docMk/>
            <pc:sldMk cId="3278654172" sldId="261"/>
            <ac:spMk id="32" creationId="{4D6692C8-F446-44D7-B5F5-27CC517352A5}"/>
          </ac:spMkLst>
        </pc:spChg>
        <pc:spChg chg="mod ord modVis">
          <ac:chgData name="de-Jesus-Oliveira Victor-Adriel" userId="a708fc36-3c1b-42ab-b5e9-2e1fa3c6605e" providerId="ADAL" clId="{F675EF65-6817-4F77-AD2E-E0FC260C720E}" dt="2023-06-04T17:06:46.897" v="131" actId="33935"/>
          <ac:spMkLst>
            <pc:docMk/>
            <pc:sldMk cId="3278654172" sldId="261"/>
            <ac:spMk id="33" creationId="{02D2558D-A546-4B9A-B699-6F833DB4FCB4}"/>
          </ac:spMkLst>
        </pc:spChg>
        <pc:spChg chg="mod ord modVis">
          <ac:chgData name="de-Jesus-Oliveira Victor-Adriel" userId="a708fc36-3c1b-42ab-b5e9-2e1fa3c6605e" providerId="ADAL" clId="{F675EF65-6817-4F77-AD2E-E0FC260C720E}" dt="2023-06-04T17:06:46.897" v="131" actId="33935"/>
          <ac:spMkLst>
            <pc:docMk/>
            <pc:sldMk cId="3278654172" sldId="261"/>
            <ac:spMk id="34" creationId="{36F85E33-BBCD-4F7A-8FA6-A89CDCBD5801}"/>
          </ac:spMkLst>
        </pc:spChg>
        <pc:spChg chg="mod">
          <ac:chgData name="de-Jesus-Oliveira Victor-Adriel" userId="a708fc36-3c1b-42ab-b5e9-2e1fa3c6605e" providerId="ADAL" clId="{F675EF65-6817-4F77-AD2E-E0FC260C720E}" dt="2023-06-04T17:06:45.711" v="130" actId="962"/>
          <ac:spMkLst>
            <pc:docMk/>
            <pc:sldMk cId="3278654172" sldId="261"/>
            <ac:spMk id="35" creationId="{C3E02E20-DC1A-4BD8-8843-01A92DC2069C}"/>
          </ac:spMkLst>
        </pc:spChg>
        <pc:spChg chg="mod">
          <ac:chgData name="de-Jesus-Oliveira Victor-Adriel" userId="a708fc36-3c1b-42ab-b5e9-2e1fa3c6605e" providerId="ADAL" clId="{F675EF65-6817-4F77-AD2E-E0FC260C720E}" dt="2023-06-04T17:06:45.711" v="130" actId="962"/>
          <ac:spMkLst>
            <pc:docMk/>
            <pc:sldMk cId="3278654172" sldId="261"/>
            <ac:spMk id="36" creationId="{8FD647CD-B233-45DE-88FC-7B235F56923F}"/>
          </ac:spMkLst>
        </pc:spChg>
        <pc:spChg chg="mod">
          <ac:chgData name="de-Jesus-Oliveira Victor-Adriel" userId="a708fc36-3c1b-42ab-b5e9-2e1fa3c6605e" providerId="ADAL" clId="{F675EF65-6817-4F77-AD2E-E0FC260C720E}" dt="2023-06-04T17:06:45.711" v="130" actId="962"/>
          <ac:spMkLst>
            <pc:docMk/>
            <pc:sldMk cId="3278654172" sldId="261"/>
            <ac:spMk id="37" creationId="{85A89FA2-E7B2-44F9-6DC5-5CAA9E84DBC8}"/>
          </ac:spMkLst>
        </pc:spChg>
        <pc:spChg chg="mod ord modVis">
          <ac:chgData name="de-Jesus-Oliveira Victor-Adriel" userId="a708fc36-3c1b-42ab-b5e9-2e1fa3c6605e" providerId="ADAL" clId="{F675EF65-6817-4F77-AD2E-E0FC260C720E}" dt="2023-06-04T17:06:46.897" v="131" actId="33935"/>
          <ac:spMkLst>
            <pc:docMk/>
            <pc:sldMk cId="3278654172" sldId="261"/>
            <ac:spMk id="38" creationId="{959D1586-3ECF-447C-C1EA-2D9F21A8411A}"/>
          </ac:spMkLst>
        </pc:spChg>
        <pc:picChg chg="mod">
          <ac:chgData name="de-Jesus-Oliveira Victor-Adriel" userId="a708fc36-3c1b-42ab-b5e9-2e1fa3c6605e" providerId="ADAL" clId="{F675EF65-6817-4F77-AD2E-E0FC260C720E}" dt="2023-06-04T17:06:45.711" v="130" actId="962"/>
          <ac:picMkLst>
            <pc:docMk/>
            <pc:sldMk cId="3278654172" sldId="261"/>
            <ac:picMk id="3" creationId="{B42942D1-D67B-4EE3-B583-46158F493CC8}"/>
          </ac:picMkLst>
        </pc:picChg>
      </pc:sldChg>
      <pc:sldChg chg="modSp mod">
        <pc:chgData name="de-Jesus-Oliveira Victor-Adriel" userId="a708fc36-3c1b-42ab-b5e9-2e1fa3c6605e" providerId="ADAL" clId="{F675EF65-6817-4F77-AD2E-E0FC260C720E}" dt="2023-06-04T17:08:40.148" v="147" actId="33553"/>
        <pc:sldMkLst>
          <pc:docMk/>
          <pc:sldMk cId="631229544" sldId="262"/>
        </pc:sldMkLst>
        <pc:spChg chg="ord">
          <ac:chgData name="de-Jesus-Oliveira Victor-Adriel" userId="a708fc36-3c1b-42ab-b5e9-2e1fa3c6605e" providerId="ADAL" clId="{F675EF65-6817-4F77-AD2E-E0FC260C720E}" dt="2023-06-04T17:06:54.596" v="132" actId="166"/>
          <ac:spMkLst>
            <pc:docMk/>
            <pc:sldMk cId="631229544" sldId="262"/>
            <ac:spMk id="2" creationId="{3340E1A2-EB78-C6AD-38A2-95FDC616A5BE}"/>
          </ac:spMkLst>
        </pc:spChg>
        <pc:spChg chg="mod">
          <ac:chgData name="de-Jesus-Oliveira Victor-Adriel" userId="a708fc36-3c1b-42ab-b5e9-2e1fa3c6605e" providerId="ADAL" clId="{F675EF65-6817-4F77-AD2E-E0FC260C720E}" dt="2023-06-04T17:07:25.048" v="142" actId="962"/>
          <ac:spMkLst>
            <pc:docMk/>
            <pc:sldMk cId="631229544" sldId="262"/>
            <ac:spMk id="4" creationId="{18BF69B6-CC77-4407-9583-DAB155BEB2E8}"/>
          </ac:spMkLst>
        </pc:spChg>
        <pc:spChg chg="mod">
          <ac:chgData name="de-Jesus-Oliveira Victor-Adriel" userId="a708fc36-3c1b-42ab-b5e9-2e1fa3c6605e" providerId="ADAL" clId="{F675EF65-6817-4F77-AD2E-E0FC260C720E}" dt="2023-06-04T17:07:25.048" v="142" actId="962"/>
          <ac:spMkLst>
            <pc:docMk/>
            <pc:sldMk cId="631229544" sldId="262"/>
            <ac:spMk id="5" creationId="{35A35FD0-A55E-40A1-BF07-64653A3272E6}"/>
          </ac:spMkLst>
        </pc:spChg>
        <pc:spChg chg="mod">
          <ac:chgData name="de-Jesus-Oliveira Victor-Adriel" userId="a708fc36-3c1b-42ab-b5e9-2e1fa3c6605e" providerId="ADAL" clId="{F675EF65-6817-4F77-AD2E-E0FC260C720E}" dt="2023-06-04T17:07:25.048" v="142" actId="962"/>
          <ac:spMkLst>
            <pc:docMk/>
            <pc:sldMk cId="631229544" sldId="262"/>
            <ac:spMk id="6" creationId="{D4EE5FB8-5C56-44E1-AA80-669D67DFE7B8}"/>
          </ac:spMkLst>
        </pc:spChg>
        <pc:spChg chg="mod">
          <ac:chgData name="de-Jesus-Oliveira Victor-Adriel" userId="a708fc36-3c1b-42ab-b5e9-2e1fa3c6605e" providerId="ADAL" clId="{F675EF65-6817-4F77-AD2E-E0FC260C720E}" dt="2023-06-04T17:07:25.048" v="142" actId="962"/>
          <ac:spMkLst>
            <pc:docMk/>
            <pc:sldMk cId="631229544" sldId="262"/>
            <ac:spMk id="7" creationId="{40C67BAC-4C76-4AEB-8ECF-8BA259B8DBA9}"/>
          </ac:spMkLst>
        </pc:spChg>
        <pc:spChg chg="mod">
          <ac:chgData name="de-Jesus-Oliveira Victor-Adriel" userId="a708fc36-3c1b-42ab-b5e9-2e1fa3c6605e" providerId="ADAL" clId="{F675EF65-6817-4F77-AD2E-E0FC260C720E}" dt="2023-06-04T17:07:25.048" v="142" actId="962"/>
          <ac:spMkLst>
            <pc:docMk/>
            <pc:sldMk cId="631229544" sldId="262"/>
            <ac:spMk id="8" creationId="{8F7BB68B-4EA1-453C-81FF-328783FC13FF}"/>
          </ac:spMkLst>
        </pc:spChg>
        <pc:spChg chg="mod">
          <ac:chgData name="de-Jesus-Oliveira Victor-Adriel" userId="a708fc36-3c1b-42ab-b5e9-2e1fa3c6605e" providerId="ADAL" clId="{F675EF65-6817-4F77-AD2E-E0FC260C720E}" dt="2023-06-04T17:07:25.048" v="142" actId="962"/>
          <ac:spMkLst>
            <pc:docMk/>
            <pc:sldMk cId="631229544" sldId="262"/>
            <ac:spMk id="9" creationId="{1D5CFDC9-2DA5-4C79-A306-63C77D5FB1C0}"/>
          </ac:spMkLst>
        </pc:spChg>
        <pc:spChg chg="mod">
          <ac:chgData name="de-Jesus-Oliveira Victor-Adriel" userId="a708fc36-3c1b-42ab-b5e9-2e1fa3c6605e" providerId="ADAL" clId="{F675EF65-6817-4F77-AD2E-E0FC260C720E}" dt="2023-06-04T17:07:25.048" v="142" actId="962"/>
          <ac:spMkLst>
            <pc:docMk/>
            <pc:sldMk cId="631229544" sldId="262"/>
            <ac:spMk id="10" creationId="{2F2BAE84-6669-487D-9AFB-6B798F617EED}"/>
          </ac:spMkLst>
        </pc:spChg>
        <pc:spChg chg="mod">
          <ac:chgData name="de-Jesus-Oliveira Victor-Adriel" userId="a708fc36-3c1b-42ab-b5e9-2e1fa3c6605e" providerId="ADAL" clId="{F675EF65-6817-4F77-AD2E-E0FC260C720E}" dt="2023-06-04T17:07:25.048" v="142" actId="962"/>
          <ac:spMkLst>
            <pc:docMk/>
            <pc:sldMk cId="631229544" sldId="262"/>
            <ac:spMk id="11" creationId="{7C571028-DEB5-4A49-8D2B-222F52D8F4AA}"/>
          </ac:spMkLst>
        </pc:spChg>
        <pc:spChg chg="mod">
          <ac:chgData name="de-Jesus-Oliveira Victor-Adriel" userId="a708fc36-3c1b-42ab-b5e9-2e1fa3c6605e" providerId="ADAL" clId="{F675EF65-6817-4F77-AD2E-E0FC260C720E}" dt="2023-06-04T17:07:25.048" v="142" actId="962"/>
          <ac:spMkLst>
            <pc:docMk/>
            <pc:sldMk cId="631229544" sldId="262"/>
            <ac:spMk id="12" creationId="{04D2C42B-317B-4A88-BF61-7B3A3B5CD6CF}"/>
          </ac:spMkLst>
        </pc:spChg>
        <pc:spChg chg="ord">
          <ac:chgData name="de-Jesus-Oliveira Victor-Adriel" userId="a708fc36-3c1b-42ab-b5e9-2e1fa3c6605e" providerId="ADAL" clId="{F675EF65-6817-4F77-AD2E-E0FC260C720E}" dt="2023-06-04T17:07:06.594" v="139" actId="166"/>
          <ac:spMkLst>
            <pc:docMk/>
            <pc:sldMk cId="631229544" sldId="262"/>
            <ac:spMk id="13" creationId="{E1ECB7B7-F29F-493A-BB38-7F8FC8A9A902}"/>
          </ac:spMkLst>
        </pc:spChg>
        <pc:spChg chg="ord">
          <ac:chgData name="de-Jesus-Oliveira Victor-Adriel" userId="a708fc36-3c1b-42ab-b5e9-2e1fa3c6605e" providerId="ADAL" clId="{F675EF65-6817-4F77-AD2E-E0FC260C720E}" dt="2023-06-04T17:07:08.854" v="140" actId="166"/>
          <ac:spMkLst>
            <pc:docMk/>
            <pc:sldMk cId="631229544" sldId="262"/>
            <ac:spMk id="14" creationId="{2DAAE9F6-16BF-4F91-98F1-1C37AD2DC0A9}"/>
          </ac:spMkLst>
        </pc:spChg>
        <pc:spChg chg="mod ord">
          <ac:chgData name="de-Jesus-Oliveira Victor-Adriel" userId="a708fc36-3c1b-42ab-b5e9-2e1fa3c6605e" providerId="ADAL" clId="{F675EF65-6817-4F77-AD2E-E0FC260C720E}" dt="2023-06-04T17:08:40.148" v="147" actId="33553"/>
          <ac:spMkLst>
            <pc:docMk/>
            <pc:sldMk cId="631229544" sldId="262"/>
            <ac:spMk id="17" creationId="{56D88109-B603-48E2-8692-411A6C1C9FAF}"/>
          </ac:spMkLst>
        </pc:spChg>
        <pc:spChg chg="ord">
          <ac:chgData name="de-Jesus-Oliveira Victor-Adriel" userId="a708fc36-3c1b-42ab-b5e9-2e1fa3c6605e" providerId="ADAL" clId="{F675EF65-6817-4F77-AD2E-E0FC260C720E}" dt="2023-06-04T17:06:56.127" v="133" actId="166"/>
          <ac:spMkLst>
            <pc:docMk/>
            <pc:sldMk cId="631229544" sldId="262"/>
            <ac:spMk id="18" creationId="{1A1AEC66-48A3-4E75-8540-E5458E8C506E}"/>
          </ac:spMkLst>
        </pc:spChg>
        <pc:spChg chg="ord">
          <ac:chgData name="de-Jesus-Oliveira Victor-Adriel" userId="a708fc36-3c1b-42ab-b5e9-2e1fa3c6605e" providerId="ADAL" clId="{F675EF65-6817-4F77-AD2E-E0FC260C720E}" dt="2023-06-04T17:06:57.561" v="134" actId="166"/>
          <ac:spMkLst>
            <pc:docMk/>
            <pc:sldMk cId="631229544" sldId="262"/>
            <ac:spMk id="19" creationId="{25F6593C-30FB-4E0F-A4A8-6328236749DF}"/>
          </ac:spMkLst>
        </pc:spChg>
        <pc:spChg chg="ord">
          <ac:chgData name="de-Jesus-Oliveira Victor-Adriel" userId="a708fc36-3c1b-42ab-b5e9-2e1fa3c6605e" providerId="ADAL" clId="{F675EF65-6817-4F77-AD2E-E0FC260C720E}" dt="2023-06-04T17:06:59.200" v="135" actId="166"/>
          <ac:spMkLst>
            <pc:docMk/>
            <pc:sldMk cId="631229544" sldId="262"/>
            <ac:spMk id="20" creationId="{FC54AE24-C016-4DAE-B844-F934967B2CF5}"/>
          </ac:spMkLst>
        </pc:spChg>
        <pc:spChg chg="ord">
          <ac:chgData name="de-Jesus-Oliveira Victor-Adriel" userId="a708fc36-3c1b-42ab-b5e9-2e1fa3c6605e" providerId="ADAL" clId="{F675EF65-6817-4F77-AD2E-E0FC260C720E}" dt="2023-06-04T17:07:01.001" v="136" actId="166"/>
          <ac:spMkLst>
            <pc:docMk/>
            <pc:sldMk cId="631229544" sldId="262"/>
            <ac:spMk id="24" creationId="{7D6A16E5-9806-44E5-ADFB-CC665404A1F5}"/>
          </ac:spMkLst>
        </pc:spChg>
        <pc:spChg chg="ord">
          <ac:chgData name="de-Jesus-Oliveira Victor-Adriel" userId="a708fc36-3c1b-42ab-b5e9-2e1fa3c6605e" providerId="ADAL" clId="{F675EF65-6817-4F77-AD2E-E0FC260C720E}" dt="2023-06-04T17:07:05.105" v="138" actId="166"/>
          <ac:spMkLst>
            <pc:docMk/>
            <pc:sldMk cId="631229544" sldId="262"/>
            <ac:spMk id="25" creationId="{488CBF92-B5A5-499F-B0F3-7771BAEA6C2E}"/>
          </ac:spMkLst>
        </pc:spChg>
        <pc:spChg chg="ord">
          <ac:chgData name="de-Jesus-Oliveira Victor-Adriel" userId="a708fc36-3c1b-42ab-b5e9-2e1fa3c6605e" providerId="ADAL" clId="{F675EF65-6817-4F77-AD2E-E0FC260C720E}" dt="2023-06-04T17:07:02.727" v="137" actId="166"/>
          <ac:spMkLst>
            <pc:docMk/>
            <pc:sldMk cId="631229544" sldId="262"/>
            <ac:spMk id="27" creationId="{EA2DEE02-A743-48AC-A52B-B894BDBC4624}"/>
          </ac:spMkLst>
        </pc:spChg>
        <pc:picChg chg="mod">
          <ac:chgData name="de-Jesus-Oliveira Victor-Adriel" userId="a708fc36-3c1b-42ab-b5e9-2e1fa3c6605e" providerId="ADAL" clId="{F675EF65-6817-4F77-AD2E-E0FC260C720E}" dt="2023-06-04T17:07:25.048" v="142" actId="962"/>
          <ac:picMkLst>
            <pc:docMk/>
            <pc:sldMk cId="631229544" sldId="262"/>
            <ac:picMk id="16" creationId="{89D102F6-0BB4-47CD-9233-3C556C89C8F1}"/>
          </ac:picMkLst>
        </pc:picChg>
        <pc:picChg chg="mod">
          <ac:chgData name="de-Jesus-Oliveira Victor-Adriel" userId="a708fc36-3c1b-42ab-b5e9-2e1fa3c6605e" providerId="ADAL" clId="{F675EF65-6817-4F77-AD2E-E0FC260C720E}" dt="2023-06-04T17:07:25.048" v="142" actId="962"/>
          <ac:picMkLst>
            <pc:docMk/>
            <pc:sldMk cId="631229544" sldId="262"/>
            <ac:picMk id="22" creationId="{E7032948-9687-4D75-A4CA-4BE6746CB549}"/>
          </ac:picMkLst>
        </pc:picChg>
        <pc:picChg chg="mod">
          <ac:chgData name="de-Jesus-Oliveira Victor-Adriel" userId="a708fc36-3c1b-42ab-b5e9-2e1fa3c6605e" providerId="ADAL" clId="{F675EF65-6817-4F77-AD2E-E0FC260C720E}" dt="2023-06-04T17:07:25.048" v="142" actId="962"/>
          <ac:picMkLst>
            <pc:docMk/>
            <pc:sldMk cId="631229544" sldId="262"/>
            <ac:picMk id="23" creationId="{710D30BE-E79C-4E59-BEC8-9F38CEDDE9A2}"/>
          </ac:picMkLst>
        </pc:picChg>
        <pc:picChg chg="mod">
          <ac:chgData name="de-Jesus-Oliveira Victor-Adriel" userId="a708fc36-3c1b-42ab-b5e9-2e1fa3c6605e" providerId="ADAL" clId="{F675EF65-6817-4F77-AD2E-E0FC260C720E}" dt="2023-06-04T17:07:25.048" v="142" actId="962"/>
          <ac:picMkLst>
            <pc:docMk/>
            <pc:sldMk cId="631229544" sldId="262"/>
            <ac:picMk id="26" creationId="{A0E1ACAB-FAE3-49DF-828D-33602DAB4CED}"/>
          </ac:picMkLst>
        </pc:picChg>
        <pc:picChg chg="mod">
          <ac:chgData name="de-Jesus-Oliveira Victor-Adriel" userId="a708fc36-3c1b-42ab-b5e9-2e1fa3c6605e" providerId="ADAL" clId="{F675EF65-6817-4F77-AD2E-E0FC260C720E}" dt="2023-06-04T17:07:25.048" v="142" actId="962"/>
          <ac:picMkLst>
            <pc:docMk/>
            <pc:sldMk cId="631229544" sldId="262"/>
            <ac:picMk id="29" creationId="{374A380C-D98A-8814-B18D-1671AE8E6C62}"/>
          </ac:picMkLst>
        </pc:picChg>
        <pc:picChg chg="mod">
          <ac:chgData name="de-Jesus-Oliveira Victor-Adriel" userId="a708fc36-3c1b-42ab-b5e9-2e1fa3c6605e" providerId="ADAL" clId="{F675EF65-6817-4F77-AD2E-E0FC260C720E}" dt="2023-06-04T17:07:25.048" v="142" actId="962"/>
          <ac:picMkLst>
            <pc:docMk/>
            <pc:sldMk cId="631229544" sldId="262"/>
            <ac:picMk id="31" creationId="{869CE862-9165-338E-CE96-9F123D77AB36}"/>
          </ac:picMkLst>
        </pc:picChg>
      </pc:sldChg>
      <pc:sldChg chg="del">
        <pc:chgData name="de-Jesus-Oliveira Victor-Adriel" userId="a708fc36-3c1b-42ab-b5e9-2e1fa3c6605e" providerId="ADAL" clId="{F675EF65-6817-4F77-AD2E-E0FC260C720E}" dt="2023-06-04T17:01:18.487" v="2" actId="47"/>
        <pc:sldMkLst>
          <pc:docMk/>
          <pc:sldMk cId="1717017816" sldId="266"/>
        </pc:sldMkLst>
      </pc:sldChg>
      <pc:sldChg chg="modSp mod">
        <pc:chgData name="de-Jesus-Oliveira Victor-Adriel" userId="a708fc36-3c1b-42ab-b5e9-2e1fa3c6605e" providerId="ADAL" clId="{F675EF65-6817-4F77-AD2E-E0FC260C720E}" dt="2023-06-04T17:07:49.300" v="143" actId="33553"/>
        <pc:sldMkLst>
          <pc:docMk/>
          <pc:sldMk cId="4264380333" sldId="267"/>
        </pc:sldMkLst>
        <pc:spChg chg="mod">
          <ac:chgData name="de-Jesus-Oliveira Victor-Adriel" userId="a708fc36-3c1b-42ab-b5e9-2e1fa3c6605e" providerId="ADAL" clId="{F675EF65-6817-4F77-AD2E-E0FC260C720E}" dt="2023-06-04T17:07:49.300" v="143" actId="33553"/>
          <ac:spMkLst>
            <pc:docMk/>
            <pc:sldMk cId="4264380333" sldId="267"/>
            <ac:spMk id="3" creationId="{BDA6C568-2680-C07A-AA32-B904AD749A02}"/>
          </ac:spMkLst>
        </pc:spChg>
        <pc:picChg chg="mod">
          <ac:chgData name="de-Jesus-Oliveira Victor-Adriel" userId="a708fc36-3c1b-42ab-b5e9-2e1fa3c6605e" providerId="ADAL" clId="{F675EF65-6817-4F77-AD2E-E0FC260C720E}" dt="2023-06-04T17:01:32.126" v="4" actId="962"/>
          <ac:picMkLst>
            <pc:docMk/>
            <pc:sldMk cId="4264380333" sldId="267"/>
            <ac:picMk id="4" creationId="{2EB10971-A7A0-4F60-8D4A-4B8950F4D157}"/>
          </ac:picMkLst>
        </pc:picChg>
        <pc:picChg chg="mod">
          <ac:chgData name="de-Jesus-Oliveira Victor-Adriel" userId="a708fc36-3c1b-42ab-b5e9-2e1fa3c6605e" providerId="ADAL" clId="{F675EF65-6817-4F77-AD2E-E0FC260C720E}" dt="2023-06-04T17:01:32.126" v="4" actId="962"/>
          <ac:picMkLst>
            <pc:docMk/>
            <pc:sldMk cId="4264380333" sldId="267"/>
            <ac:picMk id="5" creationId="{F8136627-41BD-0C39-3A96-9058C1BB7C3E}"/>
          </ac:picMkLst>
        </pc:picChg>
      </pc:sldChg>
      <pc:sldChg chg="modSp mod">
        <pc:chgData name="de-Jesus-Oliveira Victor-Adriel" userId="a708fc36-3c1b-42ab-b5e9-2e1fa3c6605e" providerId="ADAL" clId="{F675EF65-6817-4F77-AD2E-E0FC260C720E}" dt="2023-06-04T17:08:42.829" v="148" actId="33553"/>
        <pc:sldMkLst>
          <pc:docMk/>
          <pc:sldMk cId="171183961" sldId="268"/>
        </pc:sldMkLst>
        <pc:spChg chg="mod">
          <ac:chgData name="de-Jesus-Oliveira Victor-Adriel" userId="a708fc36-3c1b-42ab-b5e9-2e1fa3c6605e" providerId="ADAL" clId="{F675EF65-6817-4F77-AD2E-E0FC260C720E}" dt="2023-06-04T17:08:42.829" v="148" actId="33553"/>
          <ac:spMkLst>
            <pc:docMk/>
            <pc:sldMk cId="171183961" sldId="268"/>
            <ac:spMk id="3" creationId="{998A8265-D729-21A4-BD6E-B440BAEF8B72}"/>
          </ac:spMkLst>
        </pc:spChg>
      </pc:sldChg>
      <pc:sldChg chg="modSp add mod setBg">
        <pc:chgData name="de-Jesus-Oliveira Victor-Adriel" userId="a708fc36-3c1b-42ab-b5e9-2e1fa3c6605e" providerId="ADAL" clId="{F675EF65-6817-4F77-AD2E-E0FC260C720E}" dt="2023-06-04T17:01:23.626" v="3"/>
        <pc:sldMkLst>
          <pc:docMk/>
          <pc:sldMk cId="313680254" sldId="285"/>
        </pc:sldMkLst>
        <pc:spChg chg="mod">
          <ac:chgData name="de-Jesus-Oliveira Victor-Adriel" userId="a708fc36-3c1b-42ab-b5e9-2e1fa3c6605e" providerId="ADAL" clId="{F675EF65-6817-4F77-AD2E-E0FC260C720E}" dt="2023-06-04T17:01:16.883" v="1"/>
          <ac:spMkLst>
            <pc:docMk/>
            <pc:sldMk cId="313680254" sldId="285"/>
            <ac:spMk id="4" creationId="{82B15DD6-0713-4687-9E23-12B35F8AE7CE}"/>
          </ac:spMkLst>
        </pc:spChg>
      </pc:sldChg>
    </pc:docChg>
  </pc:docChgLst>
  <pc:docChgLst>
    <pc:chgData name="de-Jesus-Oliveira Victor-Adriel" userId="a708fc36-3c1b-42ab-b5e9-2e1fa3c6605e" providerId="ADAL" clId="{691B703E-FEB0-439D-9313-7965139BB41A}"/>
    <pc:docChg chg="undo redo custSel modSld">
      <pc:chgData name="de-Jesus-Oliveira Victor-Adriel" userId="a708fc36-3c1b-42ab-b5e9-2e1fa3c6605e" providerId="ADAL" clId="{691B703E-FEB0-439D-9313-7965139BB41A}" dt="2024-07-18T13:47:21.470" v="167" actId="20577"/>
      <pc:docMkLst>
        <pc:docMk/>
      </pc:docMkLst>
      <pc:sldChg chg="modSp mod">
        <pc:chgData name="de-Jesus-Oliveira Victor-Adriel" userId="a708fc36-3c1b-42ab-b5e9-2e1fa3c6605e" providerId="ADAL" clId="{691B703E-FEB0-439D-9313-7965139BB41A}" dt="2024-07-18T13:24:16.671" v="97" actId="20577"/>
        <pc:sldMkLst>
          <pc:docMk/>
          <pc:sldMk cId="1310685907" sldId="259"/>
        </pc:sldMkLst>
        <pc:spChg chg="mod">
          <ac:chgData name="de-Jesus-Oliveira Victor-Adriel" userId="a708fc36-3c1b-42ab-b5e9-2e1fa3c6605e" providerId="ADAL" clId="{691B703E-FEB0-439D-9313-7965139BB41A}" dt="2024-07-18T13:20:15.176" v="63" actId="20577"/>
          <ac:spMkLst>
            <pc:docMk/>
            <pc:sldMk cId="1310685907" sldId="259"/>
            <ac:spMk id="12" creationId="{DC92D0BD-A8C1-4465-A69C-8E46D27F16A3}"/>
          </ac:spMkLst>
        </pc:spChg>
        <pc:spChg chg="mod">
          <ac:chgData name="de-Jesus-Oliveira Victor-Adriel" userId="a708fc36-3c1b-42ab-b5e9-2e1fa3c6605e" providerId="ADAL" clId="{691B703E-FEB0-439D-9313-7965139BB41A}" dt="2024-07-18T13:24:16.671" v="97" actId="20577"/>
          <ac:spMkLst>
            <pc:docMk/>
            <pc:sldMk cId="1310685907" sldId="259"/>
            <ac:spMk id="17" creationId="{06E55F0D-1374-442B-8C82-48FCEA4796A4}"/>
          </ac:spMkLst>
        </pc:spChg>
        <pc:spChg chg="mod">
          <ac:chgData name="de-Jesus-Oliveira Victor-Adriel" userId="a708fc36-3c1b-42ab-b5e9-2e1fa3c6605e" providerId="ADAL" clId="{691B703E-FEB0-439D-9313-7965139BB41A}" dt="2024-07-18T13:08:29.295" v="28" actId="20577"/>
          <ac:spMkLst>
            <pc:docMk/>
            <pc:sldMk cId="1310685907" sldId="259"/>
            <ac:spMk id="19" creationId="{EAFCC845-7912-40D3-ABE8-DEC2E9DD0B0B}"/>
          </ac:spMkLst>
        </pc:spChg>
        <pc:spChg chg="mod">
          <ac:chgData name="de-Jesus-Oliveira Victor-Adriel" userId="a708fc36-3c1b-42ab-b5e9-2e1fa3c6605e" providerId="ADAL" clId="{691B703E-FEB0-439D-9313-7965139BB41A}" dt="2024-07-18T13:05:23.648" v="6"/>
          <ac:spMkLst>
            <pc:docMk/>
            <pc:sldMk cId="1310685907" sldId="259"/>
            <ac:spMk id="26" creationId="{B6037A6F-86BA-497F-AF88-9A18F21E9A4B}"/>
          </ac:spMkLst>
        </pc:spChg>
        <pc:spChg chg="mod">
          <ac:chgData name="de-Jesus-Oliveira Victor-Adriel" userId="a708fc36-3c1b-42ab-b5e9-2e1fa3c6605e" providerId="ADAL" clId="{691B703E-FEB0-439D-9313-7965139BB41A}" dt="2024-07-18T13:06:00.631" v="13" actId="1036"/>
          <ac:spMkLst>
            <pc:docMk/>
            <pc:sldMk cId="1310685907" sldId="259"/>
            <ac:spMk id="27" creationId="{B7B59CE9-42CA-4364-836F-E0CA5AD66EC0}"/>
          </ac:spMkLst>
        </pc:spChg>
        <pc:spChg chg="mod">
          <ac:chgData name="de-Jesus-Oliveira Victor-Adriel" userId="a708fc36-3c1b-42ab-b5e9-2e1fa3c6605e" providerId="ADAL" clId="{691B703E-FEB0-439D-9313-7965139BB41A}" dt="2024-07-18T13:08:32.901" v="29" actId="20577"/>
          <ac:spMkLst>
            <pc:docMk/>
            <pc:sldMk cId="1310685907" sldId="259"/>
            <ac:spMk id="30" creationId="{1C881E28-81CC-43CA-B8EA-1F672F1D4615}"/>
          </ac:spMkLst>
        </pc:spChg>
        <pc:spChg chg="mod">
          <ac:chgData name="de-Jesus-Oliveira Victor-Adriel" userId="a708fc36-3c1b-42ab-b5e9-2e1fa3c6605e" providerId="ADAL" clId="{691B703E-FEB0-439D-9313-7965139BB41A}" dt="2024-07-18T13:08:35.398" v="30" actId="20577"/>
          <ac:spMkLst>
            <pc:docMk/>
            <pc:sldMk cId="1310685907" sldId="259"/>
            <ac:spMk id="32" creationId="{B53E7053-BA1E-4399-9E83-539B44F36339}"/>
          </ac:spMkLst>
        </pc:spChg>
      </pc:sldChg>
      <pc:sldChg chg="modSp mod">
        <pc:chgData name="de-Jesus-Oliveira Victor-Adriel" userId="a708fc36-3c1b-42ab-b5e9-2e1fa3c6605e" providerId="ADAL" clId="{691B703E-FEB0-439D-9313-7965139BB41A}" dt="2024-07-18T13:23:35.937" v="91" actId="20577"/>
        <pc:sldMkLst>
          <pc:docMk/>
          <pc:sldMk cId="4091270383" sldId="260"/>
        </pc:sldMkLst>
        <pc:spChg chg="mod">
          <ac:chgData name="de-Jesus-Oliveira Victor-Adriel" userId="a708fc36-3c1b-42ab-b5e9-2e1fa3c6605e" providerId="ADAL" clId="{691B703E-FEB0-439D-9313-7965139BB41A}" dt="2024-07-18T13:08:08.362" v="26" actId="1036"/>
          <ac:spMkLst>
            <pc:docMk/>
            <pc:sldMk cId="4091270383" sldId="260"/>
            <ac:spMk id="20" creationId="{B24C216A-D5C5-4BB2-8DD4-89F87B09606C}"/>
          </ac:spMkLst>
        </pc:spChg>
        <pc:spChg chg="mod">
          <ac:chgData name="de-Jesus-Oliveira Victor-Adriel" userId="a708fc36-3c1b-42ab-b5e9-2e1fa3c6605e" providerId="ADAL" clId="{691B703E-FEB0-439D-9313-7965139BB41A}" dt="2024-07-18T13:08:17.665" v="27" actId="20577"/>
          <ac:spMkLst>
            <pc:docMk/>
            <pc:sldMk cId="4091270383" sldId="260"/>
            <ac:spMk id="21" creationId="{710136DB-CD31-4F92-AD93-4D8E7954D92B}"/>
          </ac:spMkLst>
        </pc:spChg>
        <pc:spChg chg="mod">
          <ac:chgData name="de-Jesus-Oliveira Victor-Adriel" userId="a708fc36-3c1b-42ab-b5e9-2e1fa3c6605e" providerId="ADAL" clId="{691B703E-FEB0-439D-9313-7965139BB41A}" dt="2024-07-18T13:10:46.557" v="49" actId="20577"/>
          <ac:spMkLst>
            <pc:docMk/>
            <pc:sldMk cId="4091270383" sldId="260"/>
            <ac:spMk id="24" creationId="{4AC4F8E2-F1E5-42CA-93A7-FB36A1F72476}"/>
          </ac:spMkLst>
        </pc:spChg>
        <pc:spChg chg="mod">
          <ac:chgData name="de-Jesus-Oliveira Victor-Adriel" userId="a708fc36-3c1b-42ab-b5e9-2e1fa3c6605e" providerId="ADAL" clId="{691B703E-FEB0-439D-9313-7965139BB41A}" dt="2024-07-18T13:23:35.937" v="91" actId="20577"/>
          <ac:spMkLst>
            <pc:docMk/>
            <pc:sldMk cId="4091270383" sldId="260"/>
            <ac:spMk id="26" creationId="{AF3FA7B9-77CE-4CBD-8983-01F6D461E8F9}"/>
          </ac:spMkLst>
        </pc:spChg>
        <pc:spChg chg="mod">
          <ac:chgData name="de-Jesus-Oliveira Victor-Adriel" userId="a708fc36-3c1b-42ab-b5e9-2e1fa3c6605e" providerId="ADAL" clId="{691B703E-FEB0-439D-9313-7965139BB41A}" dt="2024-07-18T13:08:48.687" v="33" actId="20577"/>
          <ac:spMkLst>
            <pc:docMk/>
            <pc:sldMk cId="4091270383" sldId="260"/>
            <ac:spMk id="27" creationId="{02A36435-50C5-4438-965F-C7FE55ECC0FE}"/>
          </ac:spMkLst>
        </pc:spChg>
        <pc:spChg chg="mod">
          <ac:chgData name="de-Jesus-Oliveira Victor-Adriel" userId="a708fc36-3c1b-42ab-b5e9-2e1fa3c6605e" providerId="ADAL" clId="{691B703E-FEB0-439D-9313-7965139BB41A}" dt="2024-07-18T13:20:43.451" v="67" actId="20577"/>
          <ac:spMkLst>
            <pc:docMk/>
            <pc:sldMk cId="4091270383" sldId="260"/>
            <ac:spMk id="28" creationId="{06DF58F9-B396-413E-B575-4DB8B8D74ACB}"/>
          </ac:spMkLst>
        </pc:spChg>
        <pc:spChg chg="mod">
          <ac:chgData name="de-Jesus-Oliveira Victor-Adriel" userId="a708fc36-3c1b-42ab-b5e9-2e1fa3c6605e" providerId="ADAL" clId="{691B703E-FEB0-439D-9313-7965139BB41A}" dt="2024-07-18T13:08:52.970" v="34" actId="20577"/>
          <ac:spMkLst>
            <pc:docMk/>
            <pc:sldMk cId="4091270383" sldId="260"/>
            <ac:spMk id="30" creationId="{E9DD36E4-26CB-4C0B-8B3C-4552D5FF2FE9}"/>
          </ac:spMkLst>
        </pc:spChg>
        <pc:spChg chg="mod">
          <ac:chgData name="de-Jesus-Oliveira Victor-Adriel" userId="a708fc36-3c1b-42ab-b5e9-2e1fa3c6605e" providerId="ADAL" clId="{691B703E-FEB0-439D-9313-7965139BB41A}" dt="2024-07-18T13:09:15.349" v="39" actId="14100"/>
          <ac:spMkLst>
            <pc:docMk/>
            <pc:sldMk cId="4091270383" sldId="260"/>
            <ac:spMk id="36" creationId="{F56F6933-ED78-47EC-B1D9-1CF1175B117F}"/>
          </ac:spMkLst>
        </pc:spChg>
        <pc:spChg chg="mod">
          <ac:chgData name="de-Jesus-Oliveira Victor-Adriel" userId="a708fc36-3c1b-42ab-b5e9-2e1fa3c6605e" providerId="ADAL" clId="{691B703E-FEB0-439D-9313-7965139BB41A}" dt="2024-07-18T13:09:05.844" v="37" actId="14100"/>
          <ac:spMkLst>
            <pc:docMk/>
            <pc:sldMk cId="4091270383" sldId="260"/>
            <ac:spMk id="37" creationId="{415077F1-516D-4AF8-9BF6-7E7CFD18D556}"/>
          </ac:spMkLst>
        </pc:spChg>
      </pc:sldChg>
      <pc:sldChg chg="modSp mod">
        <pc:chgData name="de-Jesus-Oliveira Victor-Adriel" userId="a708fc36-3c1b-42ab-b5e9-2e1fa3c6605e" providerId="ADAL" clId="{691B703E-FEB0-439D-9313-7965139BB41A}" dt="2024-07-18T13:47:21.470" v="167" actId="20577"/>
        <pc:sldMkLst>
          <pc:docMk/>
          <pc:sldMk cId="3278654172" sldId="261"/>
        </pc:sldMkLst>
        <pc:spChg chg="mod">
          <ac:chgData name="de-Jesus-Oliveira Victor-Adriel" userId="a708fc36-3c1b-42ab-b5e9-2e1fa3c6605e" providerId="ADAL" clId="{691B703E-FEB0-439D-9313-7965139BB41A}" dt="2024-07-18T13:21:33.860" v="80" actId="20577"/>
          <ac:spMkLst>
            <pc:docMk/>
            <pc:sldMk cId="3278654172" sldId="261"/>
            <ac:spMk id="16" creationId="{BEE8BB84-D3D2-4AB0-8F0A-3EC00DCEC7F9}"/>
          </ac:spMkLst>
        </pc:spChg>
        <pc:spChg chg="mod">
          <ac:chgData name="de-Jesus-Oliveira Victor-Adriel" userId="a708fc36-3c1b-42ab-b5e9-2e1fa3c6605e" providerId="ADAL" clId="{691B703E-FEB0-439D-9313-7965139BB41A}" dt="2024-07-18T13:21:03.161" v="71" actId="20577"/>
          <ac:spMkLst>
            <pc:docMk/>
            <pc:sldMk cId="3278654172" sldId="261"/>
            <ac:spMk id="21" creationId="{48B3C406-0AE1-4C65-92B6-58BD53FAFEFE}"/>
          </ac:spMkLst>
        </pc:spChg>
        <pc:spChg chg="mod">
          <ac:chgData name="de-Jesus-Oliveira Victor-Adriel" userId="a708fc36-3c1b-42ab-b5e9-2e1fa3c6605e" providerId="ADAL" clId="{691B703E-FEB0-439D-9313-7965139BB41A}" dt="2024-07-18T13:47:21.470" v="167" actId="20577"/>
          <ac:spMkLst>
            <pc:docMk/>
            <pc:sldMk cId="3278654172" sldId="261"/>
            <ac:spMk id="25" creationId="{1FC5C205-FAA3-449C-A8FD-C52109290EC9}"/>
          </ac:spMkLst>
        </pc:spChg>
        <pc:spChg chg="mod">
          <ac:chgData name="de-Jesus-Oliveira Victor-Adriel" userId="a708fc36-3c1b-42ab-b5e9-2e1fa3c6605e" providerId="ADAL" clId="{691B703E-FEB0-439D-9313-7965139BB41A}" dt="2024-07-18T13:09:40.335" v="41" actId="20577"/>
          <ac:spMkLst>
            <pc:docMk/>
            <pc:sldMk cId="3278654172" sldId="261"/>
            <ac:spMk id="27" creationId="{B40966AB-959B-4003-8750-39869662CED2}"/>
          </ac:spMkLst>
        </pc:spChg>
        <pc:spChg chg="mod">
          <ac:chgData name="de-Jesus-Oliveira Victor-Adriel" userId="a708fc36-3c1b-42ab-b5e9-2e1fa3c6605e" providerId="ADAL" clId="{691B703E-FEB0-439D-9313-7965139BB41A}" dt="2024-07-18T13:09:45.686" v="42" actId="20577"/>
          <ac:spMkLst>
            <pc:docMk/>
            <pc:sldMk cId="3278654172" sldId="261"/>
            <ac:spMk id="31" creationId="{8CD2E9CC-A9A8-4684-AAEA-4F06CFBFBCB9}"/>
          </ac:spMkLst>
        </pc:spChg>
        <pc:spChg chg="mod">
          <ac:chgData name="de-Jesus-Oliveira Victor-Adriel" userId="a708fc36-3c1b-42ab-b5e9-2e1fa3c6605e" providerId="ADAL" clId="{691B703E-FEB0-439D-9313-7965139BB41A}" dt="2024-07-18T13:09:51.340" v="44" actId="20577"/>
          <ac:spMkLst>
            <pc:docMk/>
            <pc:sldMk cId="3278654172" sldId="261"/>
            <ac:spMk id="33" creationId="{02D2558D-A546-4B9A-B699-6F833DB4FCB4}"/>
          </ac:spMkLst>
        </pc:spChg>
        <pc:spChg chg="mod">
          <ac:chgData name="de-Jesus-Oliveira Victor-Adriel" userId="a708fc36-3c1b-42ab-b5e9-2e1fa3c6605e" providerId="ADAL" clId="{691B703E-FEB0-439D-9313-7965139BB41A}" dt="2024-07-18T13:38:52.490" v="141" actId="20577"/>
          <ac:spMkLst>
            <pc:docMk/>
            <pc:sldMk cId="3278654172" sldId="261"/>
            <ac:spMk id="34" creationId="{36F85E33-BBCD-4F7A-8FA6-A89CDCBD5801}"/>
          </ac:spMkLst>
        </pc:spChg>
        <pc:spChg chg="mod">
          <ac:chgData name="de-Jesus-Oliveira Victor-Adriel" userId="a708fc36-3c1b-42ab-b5e9-2e1fa3c6605e" providerId="ADAL" clId="{691B703E-FEB0-439D-9313-7965139BB41A}" dt="2024-07-18T13:45:26.118" v="145" actId="20577"/>
          <ac:spMkLst>
            <pc:docMk/>
            <pc:sldMk cId="3278654172" sldId="261"/>
            <ac:spMk id="36" creationId="{8FD647CD-B233-45DE-88FC-7B235F56923F}"/>
          </ac:spMkLst>
        </pc:spChg>
      </pc:sldChg>
      <pc:sldChg chg="addSp modSp mod">
        <pc:chgData name="de-Jesus-Oliveira Victor-Adriel" userId="a708fc36-3c1b-42ab-b5e9-2e1fa3c6605e" providerId="ADAL" clId="{691B703E-FEB0-439D-9313-7965139BB41A}" dt="2024-07-18T13:26:50.079" v="132" actId="20577"/>
        <pc:sldMkLst>
          <pc:docMk/>
          <pc:sldMk cId="631229544" sldId="262"/>
        </pc:sldMkLst>
        <pc:spChg chg="mod">
          <ac:chgData name="de-Jesus-Oliveira Victor-Adriel" userId="a708fc36-3c1b-42ab-b5e9-2e1fa3c6605e" providerId="ADAL" clId="{691B703E-FEB0-439D-9313-7965139BB41A}" dt="2024-07-18T13:09:58.726" v="46" actId="20577"/>
          <ac:spMkLst>
            <pc:docMk/>
            <pc:sldMk cId="631229544" sldId="262"/>
            <ac:spMk id="13" creationId="{E1ECB7B7-F29F-493A-BB38-7F8FC8A9A902}"/>
          </ac:spMkLst>
        </pc:spChg>
        <pc:spChg chg="mod">
          <ac:chgData name="de-Jesus-Oliveira Victor-Adriel" userId="a708fc36-3c1b-42ab-b5e9-2e1fa3c6605e" providerId="ADAL" clId="{691B703E-FEB0-439D-9313-7965139BB41A}" dt="2024-07-18T13:09:56.814" v="45" actId="20577"/>
          <ac:spMkLst>
            <pc:docMk/>
            <pc:sldMk cId="631229544" sldId="262"/>
            <ac:spMk id="17" creationId="{56D88109-B603-48E2-8692-411A6C1C9FAF}"/>
          </ac:spMkLst>
        </pc:spChg>
        <pc:spChg chg="mod">
          <ac:chgData name="de-Jesus-Oliveira Victor-Adriel" userId="a708fc36-3c1b-42ab-b5e9-2e1fa3c6605e" providerId="ADAL" clId="{691B703E-FEB0-439D-9313-7965139BB41A}" dt="2024-07-18T13:23:04.617" v="85"/>
          <ac:spMkLst>
            <pc:docMk/>
            <pc:sldMk cId="631229544" sldId="262"/>
            <ac:spMk id="25" creationId="{488CBF92-B5A5-499F-B0F3-7771BAEA6C2E}"/>
          </ac:spMkLst>
        </pc:spChg>
        <pc:spChg chg="mod">
          <ac:chgData name="de-Jesus-Oliveira Victor-Adriel" userId="a708fc36-3c1b-42ab-b5e9-2e1fa3c6605e" providerId="ADAL" clId="{691B703E-FEB0-439D-9313-7965139BB41A}" dt="2024-07-18T13:26:50.079" v="132" actId="20577"/>
          <ac:spMkLst>
            <pc:docMk/>
            <pc:sldMk cId="631229544" sldId="262"/>
            <ac:spMk id="27" creationId="{EA2DEE02-A743-48AC-A52B-B894BDBC4624}"/>
          </ac:spMkLst>
        </pc:spChg>
        <pc:spChg chg="mod">
          <ac:chgData name="de-Jesus-Oliveira Victor-Adriel" userId="a708fc36-3c1b-42ab-b5e9-2e1fa3c6605e" providerId="ADAL" clId="{691B703E-FEB0-439D-9313-7965139BB41A}" dt="2024-07-18T13:26:04.152" v="128" actId="1036"/>
          <ac:spMkLst>
            <pc:docMk/>
            <pc:sldMk cId="631229544" sldId="262"/>
            <ac:spMk id="28" creationId="{AC1BBCB3-975A-3EDF-1AEB-DF7352818579}"/>
          </ac:spMkLst>
        </pc:spChg>
        <pc:spChg chg="add mod">
          <ac:chgData name="de-Jesus-Oliveira Victor-Adriel" userId="a708fc36-3c1b-42ab-b5e9-2e1fa3c6605e" providerId="ADAL" clId="{691B703E-FEB0-439D-9313-7965139BB41A}" dt="2024-07-18T13:25:52.387" v="124" actId="1076"/>
          <ac:spMkLst>
            <pc:docMk/>
            <pc:sldMk cId="631229544" sldId="262"/>
            <ac:spMk id="35" creationId="{9E2897DC-1F8F-301E-935F-04269F64B9FD}"/>
          </ac:spMkLst>
        </pc:spChg>
      </pc:sldChg>
    </pc:docChg>
  </pc:docChgLst>
  <pc:docChgLst>
    <pc:chgData name="de-Jesus-Oliveira Victor-Adriel" userId="a708fc36-3c1b-42ab-b5e9-2e1fa3c6605e" providerId="ADAL" clId="{C3102A66-FEB7-4E5E-94EB-72E767E72DC6}"/>
    <pc:docChg chg="undo custSel modSld">
      <pc:chgData name="de-Jesus-Oliveira Victor-Adriel" userId="a708fc36-3c1b-42ab-b5e9-2e1fa3c6605e" providerId="ADAL" clId="{C3102A66-FEB7-4E5E-94EB-72E767E72DC6}" dt="2023-02-18T02:26:44.098" v="10"/>
      <pc:docMkLst>
        <pc:docMk/>
      </pc:docMkLst>
      <pc:sldChg chg="addSp modSp mod">
        <pc:chgData name="de-Jesus-Oliveira Victor-Adriel" userId="a708fc36-3c1b-42ab-b5e9-2e1fa3c6605e" providerId="ADAL" clId="{C3102A66-FEB7-4E5E-94EB-72E767E72DC6}" dt="2023-02-18T02:26:34.298" v="7"/>
        <pc:sldMkLst>
          <pc:docMk/>
          <pc:sldMk cId="1310685907" sldId="259"/>
        </pc:sldMkLst>
        <pc:spChg chg="add mod">
          <ac:chgData name="de-Jesus-Oliveira Victor-Adriel" userId="a708fc36-3c1b-42ab-b5e9-2e1fa3c6605e" providerId="ADAL" clId="{C3102A66-FEB7-4E5E-94EB-72E767E72DC6}" dt="2023-02-18T02:26:34.298" v="7"/>
          <ac:spMkLst>
            <pc:docMk/>
            <pc:sldMk cId="1310685907" sldId="259"/>
            <ac:spMk id="2" creationId="{09A0D47D-F557-D34E-5FE2-794831DDB219}"/>
          </ac:spMkLst>
        </pc:spChg>
      </pc:sldChg>
      <pc:sldChg chg="addSp modSp">
        <pc:chgData name="de-Jesus-Oliveira Victor-Adriel" userId="a708fc36-3c1b-42ab-b5e9-2e1fa3c6605e" providerId="ADAL" clId="{C3102A66-FEB7-4E5E-94EB-72E767E72DC6}" dt="2023-02-18T02:26:40.057" v="8"/>
        <pc:sldMkLst>
          <pc:docMk/>
          <pc:sldMk cId="4091270383" sldId="260"/>
        </pc:sldMkLst>
        <pc:spChg chg="add mod">
          <ac:chgData name="de-Jesus-Oliveira Victor-Adriel" userId="a708fc36-3c1b-42ab-b5e9-2e1fa3c6605e" providerId="ADAL" clId="{C3102A66-FEB7-4E5E-94EB-72E767E72DC6}" dt="2023-02-18T02:26:40.057" v="8"/>
          <ac:spMkLst>
            <pc:docMk/>
            <pc:sldMk cId="4091270383" sldId="260"/>
            <ac:spMk id="2" creationId="{5C375986-88DB-DC33-6102-BCFFFD35BEDE}"/>
          </ac:spMkLst>
        </pc:spChg>
      </pc:sldChg>
      <pc:sldChg chg="addSp modSp">
        <pc:chgData name="de-Jesus-Oliveira Victor-Adriel" userId="a708fc36-3c1b-42ab-b5e9-2e1fa3c6605e" providerId="ADAL" clId="{C3102A66-FEB7-4E5E-94EB-72E767E72DC6}" dt="2023-02-18T02:26:42.192" v="9"/>
        <pc:sldMkLst>
          <pc:docMk/>
          <pc:sldMk cId="3278654172" sldId="261"/>
        </pc:sldMkLst>
        <pc:spChg chg="add mod">
          <ac:chgData name="de-Jesus-Oliveira Victor-Adriel" userId="a708fc36-3c1b-42ab-b5e9-2e1fa3c6605e" providerId="ADAL" clId="{C3102A66-FEB7-4E5E-94EB-72E767E72DC6}" dt="2023-02-18T02:26:42.192" v="9"/>
          <ac:spMkLst>
            <pc:docMk/>
            <pc:sldMk cId="3278654172" sldId="261"/>
            <ac:spMk id="38" creationId="{959D1586-3ECF-447C-C1EA-2D9F21A8411A}"/>
          </ac:spMkLst>
        </pc:spChg>
      </pc:sldChg>
      <pc:sldChg chg="addSp modSp">
        <pc:chgData name="de-Jesus-Oliveira Victor-Adriel" userId="a708fc36-3c1b-42ab-b5e9-2e1fa3c6605e" providerId="ADAL" clId="{C3102A66-FEB7-4E5E-94EB-72E767E72DC6}" dt="2023-02-18T02:26:44.098" v="10"/>
        <pc:sldMkLst>
          <pc:docMk/>
          <pc:sldMk cId="631229544" sldId="262"/>
        </pc:sldMkLst>
        <pc:spChg chg="add mod">
          <ac:chgData name="de-Jesus-Oliveira Victor-Adriel" userId="a708fc36-3c1b-42ab-b5e9-2e1fa3c6605e" providerId="ADAL" clId="{C3102A66-FEB7-4E5E-94EB-72E767E72DC6}" dt="2023-02-18T02:26:44.098" v="10"/>
          <ac:spMkLst>
            <pc:docMk/>
            <pc:sldMk cId="631229544" sldId="262"/>
            <ac:spMk id="2" creationId="{3340E1A2-EB78-C6AD-38A2-95FDC616A5BE}"/>
          </ac:spMkLst>
        </pc:spChg>
      </pc:sldChg>
      <pc:sldChg chg="addSp modSp">
        <pc:chgData name="de-Jesus-Oliveira Victor-Adriel" userId="a708fc36-3c1b-42ab-b5e9-2e1fa3c6605e" providerId="ADAL" clId="{C3102A66-FEB7-4E5E-94EB-72E767E72DC6}" dt="2023-02-18T02:06:13.466" v="1"/>
        <pc:sldMkLst>
          <pc:docMk/>
          <pc:sldMk cId="4264380333" sldId="267"/>
        </pc:sldMkLst>
        <pc:spChg chg="add mod">
          <ac:chgData name="de-Jesus-Oliveira Victor-Adriel" userId="a708fc36-3c1b-42ab-b5e9-2e1fa3c6605e" providerId="ADAL" clId="{C3102A66-FEB7-4E5E-94EB-72E767E72DC6}" dt="2023-02-18T02:06:13.466" v="1"/>
          <ac:spMkLst>
            <pc:docMk/>
            <pc:sldMk cId="4264380333" sldId="267"/>
            <ac:spMk id="3" creationId="{BDA6C568-2680-C07A-AA32-B904AD749A02}"/>
          </ac:spMkLst>
        </pc:spChg>
        <pc:picChg chg="add mod">
          <ac:chgData name="de-Jesus-Oliveira Victor-Adriel" userId="a708fc36-3c1b-42ab-b5e9-2e1fa3c6605e" providerId="ADAL" clId="{C3102A66-FEB7-4E5E-94EB-72E767E72DC6}" dt="2023-02-18T02:06:13.466" v="1"/>
          <ac:picMkLst>
            <pc:docMk/>
            <pc:sldMk cId="4264380333" sldId="267"/>
            <ac:picMk id="5" creationId="{F8136627-41BD-0C39-3A96-9058C1BB7C3E}"/>
          </ac:picMkLst>
        </pc:picChg>
      </pc:sldChg>
      <pc:sldChg chg="addSp delSp modSp mod">
        <pc:chgData name="de-Jesus-Oliveira Victor-Adriel" userId="a708fc36-3c1b-42ab-b5e9-2e1fa3c6605e" providerId="ADAL" clId="{C3102A66-FEB7-4E5E-94EB-72E767E72DC6}" dt="2023-02-18T02:21:22.550" v="3" actId="478"/>
        <pc:sldMkLst>
          <pc:docMk/>
          <pc:sldMk cId="171183961" sldId="268"/>
        </pc:sldMkLst>
        <pc:spChg chg="del">
          <ac:chgData name="de-Jesus-Oliveira Victor-Adriel" userId="a708fc36-3c1b-42ab-b5e9-2e1fa3c6605e" providerId="ADAL" clId="{C3102A66-FEB7-4E5E-94EB-72E767E72DC6}" dt="2023-02-18T02:21:22.550" v="3" actId="478"/>
          <ac:spMkLst>
            <pc:docMk/>
            <pc:sldMk cId="171183961" sldId="268"/>
            <ac:spMk id="2" creationId="{36F7C832-7D7F-40CB-9479-79BC46A793B9}"/>
          </ac:spMkLst>
        </pc:spChg>
        <pc:spChg chg="add mod">
          <ac:chgData name="de-Jesus-Oliveira Victor-Adriel" userId="a708fc36-3c1b-42ab-b5e9-2e1fa3c6605e" providerId="ADAL" clId="{C3102A66-FEB7-4E5E-94EB-72E767E72DC6}" dt="2023-02-18T02:21:18.615" v="2"/>
          <ac:spMkLst>
            <pc:docMk/>
            <pc:sldMk cId="171183961" sldId="268"/>
            <ac:spMk id="3" creationId="{998A8265-D729-21A4-BD6E-B440BAEF8B7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18.07.2024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18.07.2024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18.07.2024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18.07.2024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8F9388-E008-9221-6B86-A02FF202434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36" y="3036165"/>
            <a:ext cx="5326725" cy="4995720"/>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Pensée</a:t>
            </a:r>
            <a:r>
              <a:rPr lang="de-AT" sz="4800" dirty="0">
                <a:latin typeface="Pangolin" panose="00000500000000000000"/>
              </a:rPr>
              <a:t> </a:t>
            </a:r>
            <a:r>
              <a:rPr lang="de-AT" sz="4800" dirty="0" err="1">
                <a:latin typeface="Pangolin" panose="00000500000000000000"/>
              </a:rPr>
              <a:t>Mathématique</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fr-FR" sz="1100" dirty="0">
                <a:latin typeface="Segoe UI" panose="020B0502040204020203" pitchFamily="34" charset="0"/>
                <a:cs typeface="Segoe UI" panose="020B0502040204020203" pitchFamily="34" charset="0"/>
              </a:rPr>
              <a:t>Cette bande dessinée a été créée dans le cadre du projet de recherche </a:t>
            </a:r>
            <a:r>
              <a:rPr lang="fr-FR" sz="1100" dirty="0" err="1">
                <a:latin typeface="Segoe UI" panose="020B0502040204020203" pitchFamily="34" charset="0"/>
                <a:cs typeface="Segoe UI" panose="020B0502040204020203" pitchFamily="34" charset="0"/>
              </a:rPr>
              <a:t>Comixplain</a:t>
            </a:r>
            <a:r>
              <a:rPr lang="fr-FR" sz="1100" dirty="0">
                <a:latin typeface="Segoe UI" panose="020B0502040204020203" pitchFamily="34" charset="0"/>
                <a:cs typeface="Segoe UI" panose="020B0502040204020203" pitchFamily="34" charset="0"/>
              </a:rPr>
              <a:t>, financé par l’Innovation Call 2022 de l’Université des Sciences Appliquées de St. </a:t>
            </a:r>
            <a:r>
              <a:rPr lang="fr-FR" sz="1100" dirty="0" err="1">
                <a:latin typeface="Segoe UI" panose="020B0502040204020203" pitchFamily="34" charset="0"/>
                <a:cs typeface="Segoe UI" panose="020B0502040204020203" pitchFamily="34" charset="0"/>
              </a:rPr>
              <a:t>Pölten</a:t>
            </a:r>
            <a:r>
              <a:rPr lang="fr-FR" sz="1100" dirty="0">
                <a:latin typeface="Segoe UI" panose="020B0502040204020203" pitchFamily="34" charset="0"/>
                <a:cs typeface="Segoe UI" panose="020B0502040204020203" pitchFamily="34" charset="0"/>
              </a:rPr>
              <a:t>, en Autriche.</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Équipe: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a:latin typeface="Segoe UI" panose="020B0502040204020203" pitchFamily="34" charset="0"/>
                <a:cs typeface="Segoe UI" panose="020B0502040204020203" pitchFamily="34" charset="0"/>
              </a:rPr>
              <a:t>:</a:t>
            </a:r>
            <a:br>
              <a:rPr lang="de-AT" sz="1100">
                <a:latin typeface="Segoe UI" panose="020B0502040204020203" pitchFamily="34" charset="0"/>
                <a:cs typeface="Segoe UI" panose="020B0502040204020203" pitchFamily="34" charset="0"/>
              </a:rPr>
            </a:br>
            <a:r>
              <a:rPr lang="de-AT" sz="1100">
                <a:latin typeface="Segoe UI" panose="020B0502040204020203" pitchFamily="34" charset="0"/>
                <a:cs typeface="Segoe UI" panose="020B0502040204020203" pitchFamily="34" charset="0"/>
              </a:rPr>
              <a:t>Magdalena Boucher &amp; Alena Ertl</a:t>
            </a:r>
            <a:endParaRPr lang="de-AT" sz="1100" dirty="0">
              <a:latin typeface="Segoe UI" panose="020B0502040204020203" pitchFamily="34" charset="0"/>
              <a:cs typeface="Segoe UI" panose="020B0502040204020203" pitchFamily="34" charset="0"/>
            </a:endParaRP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BDA6C568-2680-C07A-AA32-B904AD749A0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F8136627-41BD-0C39-3A96-9058C1BB7C3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DC7C20-3A16-EC9A-0E79-E0940282D1FB}"/>
              </a:ext>
            </a:extLst>
          </p:cNvPr>
          <p:cNvSpPr/>
          <p:nvPr/>
        </p:nvSpPr>
        <p:spPr>
          <a:xfrm>
            <a:off x="4435475" y="7044673"/>
            <a:ext cx="146050" cy="26524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 name="Rectangle 4">
            <a:extLst>
              <a:ext uri="{FF2B5EF4-FFF2-40B4-BE49-F238E27FC236}">
                <a16:creationId xmlns:a16="http://schemas.microsoft.com/office/drawing/2014/main" id="{F3DDF9A6-093F-623B-40C4-8938E7610529}"/>
              </a:ext>
            </a:extLst>
          </p:cNvPr>
          <p:cNvSpPr/>
          <p:nvPr/>
        </p:nvSpPr>
        <p:spPr>
          <a:xfrm>
            <a:off x="6632575" y="5505450"/>
            <a:ext cx="180975" cy="9969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 name="Rectangle 3">
            <a:extLst>
              <a:ext uri="{FF2B5EF4-FFF2-40B4-BE49-F238E27FC236}">
                <a16:creationId xmlns:a16="http://schemas.microsoft.com/office/drawing/2014/main" id="{76D3F253-93B9-79C5-C603-7D45AD4F1E0B}"/>
              </a:ext>
            </a:extLst>
          </p:cNvPr>
          <p:cNvSpPr/>
          <p:nvPr/>
        </p:nvSpPr>
        <p:spPr>
          <a:xfrm>
            <a:off x="2276475" y="1469584"/>
            <a:ext cx="142875" cy="19163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6" name="Grafik 5">
            <a:extLst>
              <a:ext uri="{FF2B5EF4-FFF2-40B4-BE49-F238E27FC236}">
                <a16:creationId xmlns:a16="http://schemas.microsoft.com/office/drawing/2014/main" id="{5F053061-5E30-451B-A001-0DDE4A07D1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0" y="-40956"/>
            <a:ext cx="6889315"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422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0" name="Rechteck 19">
            <a:extLst>
              <a:ext uri="{FF2B5EF4-FFF2-40B4-BE49-F238E27FC236}">
                <a16:creationId xmlns:a16="http://schemas.microsoft.com/office/drawing/2014/main" id="{B107FC39-4B7B-4BCB-9353-70A3FCE1797E}"/>
              </a:ext>
              <a:ext uri="{C183D7F6-B498-43B3-948B-1728B52AA6E4}">
                <adec:decorative xmlns:adec="http://schemas.microsoft.com/office/drawing/2017/decorative" val="1"/>
              </a:ext>
            </a:extLst>
          </p:cNvPr>
          <p:cNvSpPr/>
          <p:nvPr/>
        </p:nvSpPr>
        <p:spPr>
          <a:xfrm>
            <a:off x="4581527"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225425" y="3634931"/>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2384425" y="674770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81525" y="675824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4581525" y="361079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 name="Rectangle 2">
            <a:extLst>
              <a:ext uri="{FF2B5EF4-FFF2-40B4-BE49-F238E27FC236}">
                <a16:creationId xmlns:a16="http://schemas.microsoft.com/office/drawing/2014/main" id="{E9DEE957-2CEF-6557-109F-02E227D02B2A}"/>
              </a:ext>
              <a:ext uri="{C183D7F6-B498-43B3-948B-1728B52AA6E4}">
                <adec:decorative xmlns:adec="http://schemas.microsoft.com/office/drawing/2017/decorative" val="1"/>
              </a:ext>
            </a:extLst>
          </p:cNvPr>
          <p:cNvSpPr/>
          <p:nvPr/>
        </p:nvSpPr>
        <p:spPr>
          <a:xfrm>
            <a:off x="0" y="7858125"/>
            <a:ext cx="225425" cy="1998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25425" y="67459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9A0D47D-F557-D34E-5FE2-794831DDB219}"/>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Pensée</a:t>
            </a:r>
            <a:r>
              <a:rPr lang="de-AT" sz="1000" dirty="0">
                <a:latin typeface="Pangolin" panose="00000500000000000000"/>
              </a:rPr>
              <a:t> </a:t>
            </a:r>
            <a:r>
              <a:rPr lang="de-AT" sz="1000" dirty="0" err="1">
                <a:latin typeface="Pangolin" panose="00000500000000000000"/>
              </a:rPr>
              <a:t>Mathématique</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DC92D0BD-A8C1-4465-A69C-8E46D27F16A3}"/>
              </a:ext>
            </a:extLst>
          </p:cNvPr>
          <p:cNvSpPr txBox="1"/>
          <p:nvPr/>
        </p:nvSpPr>
        <p:spPr>
          <a:xfrm>
            <a:off x="267818" y="632376"/>
            <a:ext cx="2008657" cy="400110"/>
          </a:xfrm>
          <a:prstGeom prst="rect">
            <a:avLst/>
          </a:prstGeom>
          <a:noFill/>
        </p:spPr>
        <p:txBody>
          <a:bodyPr wrap="square">
            <a:spAutoFit/>
          </a:bodyPr>
          <a:lstStyle/>
          <a:p>
            <a:pPr algn="ctr"/>
            <a:r>
              <a:rPr lang="fr-FR" sz="1000" dirty="0">
                <a:latin typeface="Pangolin" panose="00000500000000000000" pitchFamily="2" charset="0"/>
              </a:rPr>
              <a:t>Salut grand-père, puis-je te demander quelque chose ?</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824B6FC0-8E52-49E0-A42F-5819DA76490E}"/>
              </a:ext>
            </a:extLst>
          </p:cNvPr>
          <p:cNvSpPr txBox="1"/>
          <p:nvPr/>
        </p:nvSpPr>
        <p:spPr>
          <a:xfrm>
            <a:off x="1498599" y="1368699"/>
            <a:ext cx="650875" cy="246221"/>
          </a:xfrm>
          <a:prstGeom prst="rect">
            <a:avLst/>
          </a:prstGeom>
          <a:noFill/>
        </p:spPr>
        <p:txBody>
          <a:bodyPr wrap="square">
            <a:spAutoFit/>
          </a:bodyPr>
          <a:lstStyle/>
          <a:p>
            <a:pPr algn="ctr"/>
            <a:r>
              <a:rPr lang="de-DE" sz="1000">
                <a:latin typeface="Pangolin" panose="00000500000000000000" pitchFamily="2" charset="0"/>
              </a:rPr>
              <a:t>Bien sûr</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2451100" y="590449"/>
            <a:ext cx="1984375" cy="707886"/>
          </a:xfrm>
          <a:prstGeom prst="rect">
            <a:avLst/>
          </a:prstGeom>
          <a:noFill/>
        </p:spPr>
        <p:txBody>
          <a:bodyPr wrap="square">
            <a:spAutoFit/>
          </a:bodyPr>
          <a:lstStyle/>
          <a:p>
            <a:pPr algn="ctr"/>
            <a:r>
              <a:rPr lang="fr-FR" sz="1000" dirty="0">
                <a:latin typeface="Pangolin" panose="00000500000000000000" pitchFamily="2" charset="0"/>
              </a:rPr>
              <a:t>Comme devoir, je dois décrire un scénario en utilisant une notation mathématique. </a:t>
            </a:r>
            <a:br>
              <a:rPr lang="fr-FR" sz="1000" dirty="0">
                <a:latin typeface="Pangolin" panose="00000500000000000000" pitchFamily="2" charset="0"/>
              </a:rPr>
            </a:br>
            <a:r>
              <a:rPr lang="fr-FR" sz="1000" dirty="0">
                <a:latin typeface="Pangolin" panose="00000500000000000000" pitchFamily="2" charset="0"/>
              </a:rPr>
              <a:t>Mais je ne sais pas comment faire.</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1FC76032-6472-42A7-9F81-6EDD70FC8732}"/>
              </a:ext>
            </a:extLst>
          </p:cNvPr>
          <p:cNvSpPr txBox="1"/>
          <p:nvPr/>
        </p:nvSpPr>
        <p:spPr>
          <a:xfrm>
            <a:off x="3756024" y="1469584"/>
            <a:ext cx="666751" cy="246221"/>
          </a:xfrm>
          <a:prstGeom prst="rect">
            <a:avLst/>
          </a:prstGeom>
          <a:noFill/>
        </p:spPr>
        <p:txBody>
          <a:bodyPr wrap="square">
            <a:spAutoFit/>
          </a:bodyPr>
          <a:lstStyle/>
          <a:p>
            <a:pPr algn="ctr"/>
            <a:r>
              <a:rPr lang="de-DE" sz="1000">
                <a:latin typeface="Pangolin" panose="00000500000000000000" pitchFamily="2" charset="0"/>
              </a:rPr>
              <a:t>Um...</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E55F0D-1374-442B-8C82-48FCEA4796A4}"/>
              </a:ext>
            </a:extLst>
          </p:cNvPr>
          <p:cNvSpPr txBox="1"/>
          <p:nvPr/>
        </p:nvSpPr>
        <p:spPr>
          <a:xfrm>
            <a:off x="4690035" y="563077"/>
            <a:ext cx="1837766" cy="707886"/>
          </a:xfrm>
          <a:prstGeom prst="rect">
            <a:avLst/>
          </a:prstGeom>
          <a:noFill/>
        </p:spPr>
        <p:txBody>
          <a:bodyPr wrap="square">
            <a:spAutoFit/>
          </a:bodyPr>
          <a:lstStyle/>
          <a:p>
            <a:pPr algn="ctr"/>
            <a:r>
              <a:rPr lang="fr-FR" sz="1000" dirty="0">
                <a:latin typeface="Pangolin" panose="00000500000000000000" pitchFamily="2" charset="0"/>
              </a:rPr>
              <a:t>Tu sais quoi ? Poursuivons cette discussion pendant que nous déjeunons. Je t’invite au restaurant en bas de la rue ?</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p:nvPr/>
        </p:nvSpPr>
        <p:spPr>
          <a:xfrm>
            <a:off x="415926" y="3889900"/>
            <a:ext cx="1463674" cy="553998"/>
          </a:xfrm>
          <a:prstGeom prst="rect">
            <a:avLst/>
          </a:prstGeom>
          <a:noFill/>
        </p:spPr>
        <p:txBody>
          <a:bodyPr wrap="square">
            <a:spAutoFit/>
          </a:bodyPr>
          <a:lstStyle/>
          <a:p>
            <a:pPr algn="ctr"/>
            <a:r>
              <a:rPr lang="fr-FR" sz="1000" dirty="0">
                <a:latin typeface="Pangolin" panose="00000500000000000000" pitchFamily="2" charset="0"/>
              </a:rPr>
              <a:t>Pourquoi allons-nous au restaurant pour parler de mes devoirs ?</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B6037A6F-86BA-497F-AF88-9A18F21E9A4B}"/>
              </a:ext>
            </a:extLst>
          </p:cNvPr>
          <p:cNvSpPr txBox="1"/>
          <p:nvPr/>
        </p:nvSpPr>
        <p:spPr>
          <a:xfrm>
            <a:off x="4546600" y="3682436"/>
            <a:ext cx="2152650" cy="400110"/>
          </a:xfrm>
          <a:prstGeom prst="rect">
            <a:avLst/>
          </a:prstGeom>
          <a:noFill/>
        </p:spPr>
        <p:txBody>
          <a:bodyPr wrap="square">
            <a:spAutoFit/>
          </a:bodyPr>
          <a:lstStyle/>
          <a:p>
            <a:pPr algn="ctr"/>
            <a:r>
              <a:rPr lang="fr-FR" sz="1000" dirty="0">
                <a:latin typeface="Pangolin" panose="00000500000000000000" pitchFamily="2" charset="0"/>
              </a:rPr>
              <a:t>Tu avais besoin d'un scénario. Je pense que ce sera un bon exemple.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59105" y="6865683"/>
            <a:ext cx="1186815" cy="400110"/>
          </a:xfrm>
          <a:prstGeom prst="rect">
            <a:avLst/>
          </a:prstGeom>
          <a:noFill/>
        </p:spPr>
        <p:txBody>
          <a:bodyPr wrap="square">
            <a:spAutoFit/>
          </a:bodyPr>
          <a:lstStyle/>
          <a:p>
            <a:pPr algn="ctr"/>
            <a:r>
              <a:rPr lang="fr-FR" sz="1000" dirty="0">
                <a:latin typeface="Pangolin" panose="00000500000000000000" pitchFamily="2" charset="0"/>
              </a:rPr>
              <a:t>Tu vois le serveur là-bas ?</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397124" y="6771593"/>
            <a:ext cx="2051049" cy="553998"/>
          </a:xfrm>
          <a:prstGeom prst="rect">
            <a:avLst/>
          </a:prstGeom>
          <a:noFill/>
        </p:spPr>
        <p:txBody>
          <a:bodyPr wrap="square">
            <a:spAutoFit/>
          </a:bodyPr>
          <a:lstStyle/>
          <a:p>
            <a:pPr algn="ctr"/>
            <a:r>
              <a:rPr lang="fr-FR" sz="1000">
                <a:latin typeface="Pangolin" panose="00000500000000000000" pitchFamily="2" charset="0"/>
              </a:rPr>
              <a:t>Il se promène dans tout le restaurant en prenant les commandes des clients.</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881E28-81CC-43CA-B8EA-1F672F1D4615}"/>
              </a:ext>
            </a:extLst>
          </p:cNvPr>
          <p:cNvSpPr txBox="1"/>
          <p:nvPr/>
        </p:nvSpPr>
        <p:spPr>
          <a:xfrm>
            <a:off x="2441737" y="7590882"/>
            <a:ext cx="1212687" cy="400110"/>
          </a:xfrm>
          <a:prstGeom prst="rect">
            <a:avLst/>
          </a:prstGeom>
          <a:noFill/>
        </p:spPr>
        <p:txBody>
          <a:bodyPr wrap="square">
            <a:spAutoFit/>
          </a:bodyPr>
          <a:lstStyle/>
          <a:p>
            <a:pPr algn="ctr"/>
            <a:r>
              <a:rPr lang="pt-BR" sz="1000" dirty="0">
                <a:latin typeface="Pangolin" panose="00000500000000000000" pitchFamily="2" charset="0"/>
              </a:rPr>
              <a:t>Que voulez-vous aujourd’hui ?</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515012" y="6798452"/>
            <a:ext cx="2203288" cy="246221"/>
          </a:xfrm>
          <a:prstGeom prst="rect">
            <a:avLst/>
          </a:prstGeom>
          <a:noFill/>
        </p:spPr>
        <p:txBody>
          <a:bodyPr wrap="square">
            <a:spAutoFit/>
          </a:bodyPr>
          <a:lstStyle/>
          <a:p>
            <a:pPr algn="ctr"/>
            <a:r>
              <a:rPr lang="fr-FR" sz="1000">
                <a:latin typeface="Pangolin" panose="00000500000000000000" pitchFamily="2" charset="0"/>
              </a:rPr>
              <a:t>Pour moi, une salade, s’il vous plaît.</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B53E7053-BA1E-4399-9E83-539B44F36339}"/>
              </a:ext>
            </a:extLst>
          </p:cNvPr>
          <p:cNvSpPr txBox="1"/>
          <p:nvPr/>
        </p:nvSpPr>
        <p:spPr>
          <a:xfrm>
            <a:off x="4949089" y="7342559"/>
            <a:ext cx="1359635" cy="400110"/>
          </a:xfrm>
          <a:prstGeom prst="rect">
            <a:avLst/>
          </a:prstGeom>
          <a:noFill/>
        </p:spPr>
        <p:txBody>
          <a:bodyPr wrap="square">
            <a:spAutoFit/>
          </a:bodyPr>
          <a:lstStyle/>
          <a:p>
            <a:pPr algn="ctr"/>
            <a:r>
              <a:rPr lang="fr-FR" sz="1000" dirty="0">
                <a:latin typeface="Pangolin" panose="00000500000000000000" pitchFamily="2" charset="0"/>
              </a:rPr>
              <a:t>Du poisson et des pommes de terre !</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5ED9E0F0-71E0-4370-A870-8E0A52A50FAA}"/>
              </a:ext>
            </a:extLst>
          </p:cNvPr>
          <p:cNvSpPr txBox="1">
            <a:spLocks noGrp="1"/>
          </p:cNvSpPr>
          <p:nvPr>
            <p:ph type="title" idx="4294967295"/>
          </p:nvPr>
        </p:nvSpPr>
        <p:spPr>
          <a:xfrm>
            <a:off x="4939686" y="9158258"/>
            <a:ext cx="1181714"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fr-FR" sz="1000">
                <a:latin typeface="Pangolin" panose="00000500000000000000" pitchFamily="2" charset="0"/>
                <a:ea typeface="+mn-ea"/>
                <a:cs typeface="+mn-cs"/>
              </a:rPr>
              <a:t>Je vais essayer le magret de canard.</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C1F1A3A-B4DE-6FED-6882-1A9265F2BFA6}"/>
              </a:ext>
              <a:ext uri="{C183D7F6-B498-43B3-948B-1728B52AA6E4}">
                <adec:decorative xmlns:adec="http://schemas.microsoft.com/office/drawing/2017/decorative" val="1"/>
              </a:ext>
            </a:extLst>
          </p:cNvPr>
          <p:cNvSpPr/>
          <p:nvPr/>
        </p:nvSpPr>
        <p:spPr>
          <a:xfrm>
            <a:off x="240868" y="543107"/>
            <a:ext cx="2034784" cy="2931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 name="Grafik 39">
            <a:extLst>
              <a:ext uri="{FF2B5EF4-FFF2-40B4-BE49-F238E27FC236}">
                <a16:creationId xmlns:a16="http://schemas.microsoft.com/office/drawing/2014/main" id="{DAFE9B8B-8ED1-8BC1-8CDB-FCA08A438B3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8" y="7942"/>
            <a:ext cx="6858000" cy="9905385"/>
          </a:xfrm>
          <a:prstGeom prst="rect">
            <a:avLst/>
          </a:prstGeom>
        </p:spPr>
      </p:pic>
      <p:pic>
        <p:nvPicPr>
          <p:cNvPr id="31" name="Picture 30">
            <a:extLst>
              <a:ext uri="{FF2B5EF4-FFF2-40B4-BE49-F238E27FC236}">
                <a16:creationId xmlns:a16="http://schemas.microsoft.com/office/drawing/2014/main" id="{0668D524-FF59-86C7-F284-23FC5CE72C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56" y="1225713"/>
            <a:ext cx="2127346" cy="2337318"/>
          </a:xfrm>
          <a:prstGeom prst="rect">
            <a:avLst/>
          </a:prstGeom>
        </p:spPr>
      </p:pic>
      <p:sp>
        <p:nvSpPr>
          <p:cNvPr id="8" name="Rechteck 7">
            <a:extLst>
              <a:ext uri="{FF2B5EF4-FFF2-40B4-BE49-F238E27FC236}">
                <a16:creationId xmlns:a16="http://schemas.microsoft.com/office/drawing/2014/main" id="{7A4221AB-8C7D-42B5-BB12-1928B4339DAD}"/>
              </a:ext>
              <a:ext uri="{C183D7F6-B498-43B3-948B-1728B52AA6E4}">
                <adec:decorative xmlns:adec="http://schemas.microsoft.com/office/drawing/2017/decorative" val="1"/>
              </a:ext>
            </a:extLst>
          </p:cNvPr>
          <p:cNvSpPr/>
          <p:nvPr/>
        </p:nvSpPr>
        <p:spPr>
          <a:xfrm>
            <a:off x="2267431" y="1749376"/>
            <a:ext cx="135032" cy="4822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DF124154-31C6-431C-896B-FB281F72C63C}"/>
              </a:ext>
              <a:ext uri="{C183D7F6-B498-43B3-948B-1728B52AA6E4}">
                <adec:decorative xmlns:adec="http://schemas.microsoft.com/office/drawing/2017/decorative" val="1"/>
              </a:ext>
            </a:extLst>
          </p:cNvPr>
          <p:cNvSpPr/>
          <p:nvPr/>
        </p:nvSpPr>
        <p:spPr>
          <a:xfrm rot="16200000">
            <a:off x="-4522028" y="4918564"/>
            <a:ext cx="9293154" cy="23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9DC15F78-FF3D-4713-9A0F-8F987CF88EDB}"/>
              </a:ext>
              <a:ext uri="{C183D7F6-B498-43B3-948B-1728B52AA6E4}">
                <adec:decorative xmlns:adec="http://schemas.microsoft.com/office/drawing/2017/decorative" val="1"/>
              </a:ext>
            </a:extLst>
          </p:cNvPr>
          <p:cNvSpPr/>
          <p:nvPr/>
        </p:nvSpPr>
        <p:spPr>
          <a:xfrm>
            <a:off x="4454525" y="989045"/>
            <a:ext cx="127000" cy="234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38" name="Grafik 37">
            <a:extLst>
              <a:ext uri="{FF2B5EF4-FFF2-40B4-BE49-F238E27FC236}">
                <a16:creationId xmlns:a16="http://schemas.microsoft.com/office/drawing/2014/main" id="{9BCD2D83-0B43-4F67-83F0-73CFA1A5486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4208" y="6799410"/>
            <a:ext cx="304801" cy="256033"/>
          </a:xfrm>
          <a:prstGeom prst="rect">
            <a:avLst/>
          </a:prstGeom>
        </p:spPr>
      </p:pic>
      <p:sp>
        <p:nvSpPr>
          <p:cNvPr id="41" name="Rechteck 40">
            <a:extLst>
              <a:ext uri="{FF2B5EF4-FFF2-40B4-BE49-F238E27FC236}">
                <a16:creationId xmlns:a16="http://schemas.microsoft.com/office/drawing/2014/main" id="{A48DA395-912E-6370-6530-8B2D438DD75F}"/>
              </a:ext>
              <a:ext uri="{C183D7F6-B498-43B3-948B-1728B52AA6E4}">
                <adec:decorative xmlns:adec="http://schemas.microsoft.com/office/drawing/2017/decorative" val="1"/>
              </a:ext>
            </a:extLst>
          </p:cNvPr>
          <p:cNvSpPr/>
          <p:nvPr/>
        </p:nvSpPr>
        <p:spPr>
          <a:xfrm rot="16200000">
            <a:off x="3274872" y="265564"/>
            <a:ext cx="146048" cy="6585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B67031F7-8C52-4BC4-B9C5-8E70100AC0F7}"/>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C09E96E0-270D-4E43-A18D-B50D9F3EC858}"/>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9754"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84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4" name="Rectangle 43">
            <a:extLst>
              <a:ext uri="{FF2B5EF4-FFF2-40B4-BE49-F238E27FC236}">
                <a16:creationId xmlns:a16="http://schemas.microsoft.com/office/drawing/2014/main" id="{85F12697-79D9-92A4-9F88-9DF36B33C007}"/>
              </a:ext>
              <a:ext uri="{C183D7F6-B498-43B3-948B-1728B52AA6E4}">
                <adec:decorative xmlns:adec="http://schemas.microsoft.com/office/drawing/2017/decorative" val="1"/>
              </a:ext>
            </a:extLst>
          </p:cNvPr>
          <p:cNvSpPr/>
          <p:nvPr/>
        </p:nvSpPr>
        <p:spPr>
          <a:xfrm>
            <a:off x="1767968"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22A03A3E-E51F-3A4B-85AE-D97610A1A352}"/>
              </a:ext>
              <a:ext uri="{C183D7F6-B498-43B3-948B-1728B52AA6E4}">
                <adec:decorative xmlns:adec="http://schemas.microsoft.com/office/drawing/2017/decorative" val="1"/>
              </a:ext>
            </a:extLst>
          </p:cNvPr>
          <p:cNvSpPr/>
          <p:nvPr/>
        </p:nvSpPr>
        <p:spPr>
          <a:xfrm>
            <a:off x="3994939"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14340EFC-F193-4759-D8FA-8B02906006E5}"/>
              </a:ext>
              <a:ext uri="{C183D7F6-B498-43B3-948B-1728B52AA6E4}">
                <adec:decorative xmlns:adec="http://schemas.microsoft.com/office/drawing/2017/decorative" val="1"/>
              </a:ext>
            </a:extLst>
          </p:cNvPr>
          <p:cNvSpPr/>
          <p:nvPr/>
        </p:nvSpPr>
        <p:spPr>
          <a:xfrm>
            <a:off x="6189447"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TextBox 46">
            <a:extLst>
              <a:ext uri="{FF2B5EF4-FFF2-40B4-BE49-F238E27FC236}">
                <a16:creationId xmlns:a16="http://schemas.microsoft.com/office/drawing/2014/main" id="{53BD6F36-09EF-37CC-9AB2-B515F3016E30}"/>
              </a:ext>
              <a:ext uri="{C183D7F6-B498-43B3-948B-1728B52AA6E4}">
                <adec:decorative xmlns:adec="http://schemas.microsoft.com/office/drawing/2017/decorative" val="1"/>
              </a:ext>
            </a:extLst>
          </p:cNvPr>
          <p:cNvSpPr txBox="1"/>
          <p:nvPr/>
        </p:nvSpPr>
        <p:spPr>
          <a:xfrm>
            <a:off x="1753308" y="6030498"/>
            <a:ext cx="518091"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Salade</a:t>
            </a:r>
            <a:br>
              <a:rPr lang="de-DE" sz="700" b="1" dirty="0">
                <a:latin typeface="Kristen ITC" panose="03050502040202030202" pitchFamily="66" charset="0"/>
              </a:rPr>
            </a:br>
            <a:r>
              <a:rPr lang="de-DE" sz="700" b="1" dirty="0">
                <a:latin typeface="Kristen ITC" panose="03050502040202030202" pitchFamily="66" charset="0"/>
              </a:rPr>
              <a:t>Poisson</a:t>
            </a:r>
          </a:p>
          <a:p>
            <a:pPr>
              <a:lnSpc>
                <a:spcPct val="150000"/>
              </a:lnSpc>
            </a:pPr>
            <a:r>
              <a:rPr lang="de-DE" sz="700" b="1" dirty="0">
                <a:latin typeface="Kristen ITC" panose="03050502040202030202" pitchFamily="66" charset="0"/>
              </a:rPr>
              <a:t>Canard</a:t>
            </a:r>
            <a:endParaRPr lang="pt-BR" sz="700" b="1" dirty="0">
              <a:latin typeface="Kristen ITC" panose="03050502040202030202" pitchFamily="66" charset="0"/>
            </a:endParaRPr>
          </a:p>
        </p:txBody>
      </p:sp>
      <p:sp>
        <p:nvSpPr>
          <p:cNvPr id="48" name="TextBox 47">
            <a:extLst>
              <a:ext uri="{FF2B5EF4-FFF2-40B4-BE49-F238E27FC236}">
                <a16:creationId xmlns:a16="http://schemas.microsoft.com/office/drawing/2014/main" id="{B083CA16-CEC5-7CD4-AE9F-A5F8CA71A1D1}"/>
              </a:ext>
              <a:ext uri="{C183D7F6-B498-43B3-948B-1728B52AA6E4}">
                <adec:decorative xmlns:adec="http://schemas.microsoft.com/office/drawing/2017/decorative" val="1"/>
              </a:ext>
            </a:extLst>
          </p:cNvPr>
          <p:cNvSpPr txBox="1"/>
          <p:nvPr/>
        </p:nvSpPr>
        <p:spPr>
          <a:xfrm>
            <a:off x="3975796" y="6053447"/>
            <a:ext cx="518091"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Salade</a:t>
            </a:r>
            <a:br>
              <a:rPr lang="de-DE" sz="700" b="1" dirty="0">
                <a:latin typeface="Kristen ITC" panose="03050502040202030202" pitchFamily="66" charset="0"/>
              </a:rPr>
            </a:br>
            <a:r>
              <a:rPr lang="de-DE" sz="700" b="1" dirty="0">
                <a:latin typeface="Kristen ITC" panose="03050502040202030202" pitchFamily="66" charset="0"/>
              </a:rPr>
              <a:t>Poisson</a:t>
            </a:r>
          </a:p>
          <a:p>
            <a:pPr>
              <a:lnSpc>
                <a:spcPct val="150000"/>
              </a:lnSpc>
            </a:pPr>
            <a:r>
              <a:rPr lang="de-DE" sz="700" b="1" dirty="0">
                <a:latin typeface="Kristen ITC" panose="03050502040202030202" pitchFamily="66" charset="0"/>
              </a:rPr>
              <a:t>Canard</a:t>
            </a:r>
            <a:endParaRPr lang="pt-BR" sz="700" b="1" dirty="0">
              <a:latin typeface="Kristen ITC" panose="03050502040202030202" pitchFamily="66" charset="0"/>
            </a:endParaRPr>
          </a:p>
        </p:txBody>
      </p:sp>
      <p:sp>
        <p:nvSpPr>
          <p:cNvPr id="49" name="TextBox 48">
            <a:extLst>
              <a:ext uri="{FF2B5EF4-FFF2-40B4-BE49-F238E27FC236}">
                <a16:creationId xmlns:a16="http://schemas.microsoft.com/office/drawing/2014/main" id="{0BFC94F2-016B-8953-0BD6-DB5E7AC7CE72}"/>
              </a:ext>
              <a:ext uri="{C183D7F6-B498-43B3-948B-1728B52AA6E4}">
                <adec:decorative xmlns:adec="http://schemas.microsoft.com/office/drawing/2017/decorative" val="1"/>
              </a:ext>
            </a:extLst>
          </p:cNvPr>
          <p:cNvSpPr txBox="1"/>
          <p:nvPr/>
        </p:nvSpPr>
        <p:spPr>
          <a:xfrm>
            <a:off x="6175330" y="6041058"/>
            <a:ext cx="518091"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Salade</a:t>
            </a:r>
            <a:br>
              <a:rPr lang="de-DE" sz="700" b="1" dirty="0">
                <a:latin typeface="Kristen ITC" panose="03050502040202030202" pitchFamily="66" charset="0"/>
              </a:rPr>
            </a:br>
            <a:r>
              <a:rPr lang="de-DE" sz="700" b="1" dirty="0">
                <a:latin typeface="Kristen ITC" panose="03050502040202030202" pitchFamily="66" charset="0"/>
              </a:rPr>
              <a:t>Poisson</a:t>
            </a:r>
          </a:p>
          <a:p>
            <a:pPr>
              <a:lnSpc>
                <a:spcPct val="150000"/>
              </a:lnSpc>
            </a:pPr>
            <a:r>
              <a:rPr lang="de-DE" sz="700" b="1" dirty="0">
                <a:latin typeface="Kristen ITC" panose="03050502040202030202" pitchFamily="66" charset="0"/>
              </a:rPr>
              <a:t>Canard</a:t>
            </a:r>
            <a:endParaRPr lang="pt-BR" sz="700" b="1" dirty="0">
              <a:latin typeface="Kristen ITC" panose="03050502040202030202" pitchFamily="66" charset="0"/>
            </a:endParaRPr>
          </a:p>
        </p:txBody>
      </p:sp>
      <p:pic>
        <p:nvPicPr>
          <p:cNvPr id="51" name="Picture 50">
            <a:extLst>
              <a:ext uri="{FF2B5EF4-FFF2-40B4-BE49-F238E27FC236}">
                <a16:creationId xmlns:a16="http://schemas.microsoft.com/office/drawing/2014/main" id="{02F5B549-73EA-6361-2EE7-3F18DC98016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2395" y="6112165"/>
            <a:ext cx="349817" cy="107370"/>
          </a:xfrm>
          <a:prstGeom prst="rect">
            <a:avLst/>
          </a:prstGeom>
        </p:spPr>
      </p:pic>
      <p:pic>
        <p:nvPicPr>
          <p:cNvPr id="52" name="Picture 51">
            <a:extLst>
              <a:ext uri="{FF2B5EF4-FFF2-40B4-BE49-F238E27FC236}">
                <a16:creationId xmlns:a16="http://schemas.microsoft.com/office/drawing/2014/main" id="{81AFE3C1-34FC-ADB3-3E53-AAA258A2474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1625" y="6112165"/>
            <a:ext cx="349817" cy="107370"/>
          </a:xfrm>
          <a:prstGeom prst="rect">
            <a:avLst/>
          </a:prstGeom>
        </p:spPr>
      </p:pic>
      <p:pic>
        <p:nvPicPr>
          <p:cNvPr id="53" name="Picture 52">
            <a:extLst>
              <a:ext uri="{FF2B5EF4-FFF2-40B4-BE49-F238E27FC236}">
                <a16:creationId xmlns:a16="http://schemas.microsoft.com/office/drawing/2014/main" id="{1086DB64-E8FD-20F0-897C-DAD19A8B650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2321" y="6277965"/>
            <a:ext cx="349817" cy="107370"/>
          </a:xfrm>
          <a:prstGeom prst="rect">
            <a:avLst/>
          </a:prstGeom>
        </p:spPr>
      </p:pic>
      <p:pic>
        <p:nvPicPr>
          <p:cNvPr id="54" name="Picture 53">
            <a:extLst>
              <a:ext uri="{FF2B5EF4-FFF2-40B4-BE49-F238E27FC236}">
                <a16:creationId xmlns:a16="http://schemas.microsoft.com/office/drawing/2014/main" id="{3CB70089-3B3A-8C32-9988-0600E6372B8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8599" y="6129104"/>
            <a:ext cx="349817" cy="107370"/>
          </a:xfrm>
          <a:prstGeom prst="rect">
            <a:avLst/>
          </a:prstGeom>
        </p:spPr>
      </p:pic>
      <p:pic>
        <p:nvPicPr>
          <p:cNvPr id="55" name="Picture 54">
            <a:extLst>
              <a:ext uri="{FF2B5EF4-FFF2-40B4-BE49-F238E27FC236}">
                <a16:creationId xmlns:a16="http://schemas.microsoft.com/office/drawing/2014/main" id="{6DA0DC90-C522-678A-48B1-F4873CE31D5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295" y="6294904"/>
            <a:ext cx="349817" cy="107370"/>
          </a:xfrm>
          <a:prstGeom prst="rect">
            <a:avLst/>
          </a:prstGeom>
        </p:spPr>
      </p:pic>
      <p:pic>
        <p:nvPicPr>
          <p:cNvPr id="56" name="Picture 55">
            <a:extLst>
              <a:ext uri="{FF2B5EF4-FFF2-40B4-BE49-F238E27FC236}">
                <a16:creationId xmlns:a16="http://schemas.microsoft.com/office/drawing/2014/main" id="{930A927E-2351-3301-0338-E6B18B5D1A6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9057" y="6452667"/>
            <a:ext cx="349817" cy="107370"/>
          </a:xfrm>
          <a:prstGeom prst="rect">
            <a:avLst/>
          </a:prstGeom>
        </p:spPr>
      </p:pic>
      <p:sp>
        <p:nvSpPr>
          <p:cNvPr id="2" name="Textfeld 49">
            <a:extLst>
              <a:ext uri="{FF2B5EF4-FFF2-40B4-BE49-F238E27FC236}">
                <a16:creationId xmlns:a16="http://schemas.microsoft.com/office/drawing/2014/main" id="{5C375986-88DB-DC33-6102-BCFFFD35BED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Pensée</a:t>
            </a:r>
            <a:r>
              <a:rPr lang="de-AT" sz="1000" dirty="0">
                <a:latin typeface="Pangolin" panose="00000500000000000000"/>
              </a:rPr>
              <a:t> </a:t>
            </a:r>
            <a:r>
              <a:rPr lang="de-AT" sz="1000" dirty="0" err="1">
                <a:latin typeface="Pangolin" panose="00000500000000000000"/>
              </a:rPr>
              <a:t>Mathématique</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p:nvPr/>
        </p:nvSpPr>
        <p:spPr>
          <a:xfrm>
            <a:off x="432888" y="592110"/>
            <a:ext cx="1622375" cy="400110"/>
          </a:xfrm>
          <a:prstGeom prst="rect">
            <a:avLst/>
          </a:prstGeom>
          <a:noFill/>
        </p:spPr>
        <p:txBody>
          <a:bodyPr wrap="square">
            <a:spAutoFit/>
          </a:bodyPr>
          <a:lstStyle/>
          <a:p>
            <a:pPr algn="ctr"/>
            <a:r>
              <a:rPr lang="fr-FR" sz="1000">
                <a:latin typeface="Pangolin" panose="00000500000000000000" pitchFamily="2" charset="0"/>
              </a:rPr>
              <a:t>Le serveur prend la commande à table...</a:t>
            </a:r>
            <a:endParaRPr lang="de-AT" sz="1000" dirty="0">
              <a:solidFill>
                <a:schemeClr val="tx1"/>
              </a:solidFill>
              <a:latin typeface="Pangolin" panose="00000500000000000000" pitchFamily="2" charset="0"/>
            </a:endParaRPr>
          </a:p>
        </p:txBody>
      </p:sp>
      <p:sp>
        <p:nvSpPr>
          <p:cNvPr id="39" name="TextBox 38">
            <a:extLst>
              <a:ext uri="{FF2B5EF4-FFF2-40B4-BE49-F238E27FC236}">
                <a16:creationId xmlns:a16="http://schemas.microsoft.com/office/drawing/2014/main" id="{25D5D8FD-2D51-49AF-715E-6936F3C12A04}"/>
              </a:ext>
            </a:extLst>
          </p:cNvPr>
          <p:cNvSpPr txBox="1"/>
          <p:nvPr/>
        </p:nvSpPr>
        <p:spPr>
          <a:xfrm rot="20417420">
            <a:off x="741412" y="1710074"/>
            <a:ext cx="1104790" cy="923330"/>
          </a:xfrm>
          <a:prstGeom prst="rect">
            <a:avLst/>
          </a:prstGeom>
          <a:noFill/>
        </p:spPr>
        <p:txBody>
          <a:bodyPr wrap="none" rtlCol="0">
            <a:spAutoFit/>
          </a:bodyPr>
          <a:lstStyle/>
          <a:p>
            <a:r>
              <a:rPr lang="de-DE" dirty="0" err="1">
                <a:latin typeface="Segoe Script" panose="030B0504020000000003" pitchFamily="66" charset="0"/>
              </a:rPr>
              <a:t>Salade</a:t>
            </a:r>
            <a:br>
              <a:rPr lang="de-DE" dirty="0">
                <a:latin typeface="Segoe Script" panose="030B0504020000000003" pitchFamily="66" charset="0"/>
              </a:rPr>
            </a:br>
            <a:r>
              <a:rPr lang="de-DE" dirty="0">
                <a:latin typeface="Segoe Script" panose="030B0504020000000003" pitchFamily="66" charset="0"/>
              </a:rPr>
              <a:t>Poisson</a:t>
            </a:r>
          </a:p>
          <a:p>
            <a:r>
              <a:rPr lang="de-DE" dirty="0">
                <a:latin typeface="Segoe Script" panose="030B0504020000000003" pitchFamily="66" charset="0"/>
              </a:rPr>
              <a:t>Canard</a:t>
            </a:r>
            <a:endParaRPr lang="pt-BR" dirty="0">
              <a:latin typeface="Segoe Script" panose="030B0504020000000003" pitchFamily="66" charset="0"/>
            </a:endParaRPr>
          </a:p>
        </p:txBody>
      </p:sp>
      <p:sp>
        <p:nvSpPr>
          <p:cNvPr id="19" name="Textfeld 18">
            <a:extLst>
              <a:ext uri="{FF2B5EF4-FFF2-40B4-BE49-F238E27FC236}">
                <a16:creationId xmlns:a16="http://schemas.microsoft.com/office/drawing/2014/main" id="{77766320-C323-4F05-B79B-21F5B1A5F7A2}"/>
              </a:ext>
            </a:extLst>
          </p:cNvPr>
          <p:cNvSpPr txBox="1"/>
          <p:nvPr/>
        </p:nvSpPr>
        <p:spPr>
          <a:xfrm>
            <a:off x="2666184" y="621429"/>
            <a:ext cx="1430924" cy="400110"/>
          </a:xfrm>
          <a:prstGeom prst="rect">
            <a:avLst/>
          </a:prstGeom>
          <a:noFill/>
        </p:spPr>
        <p:txBody>
          <a:bodyPr wrap="square">
            <a:spAutoFit/>
          </a:bodyPr>
          <a:lstStyle/>
          <a:p>
            <a:pPr algn="ctr"/>
            <a:r>
              <a:rPr lang="fr-FR" sz="1000">
                <a:latin typeface="Pangolin" panose="00000500000000000000" pitchFamily="2" charset="0"/>
              </a:rPr>
              <a:t>... Et il continue à travailler, jusqu’à...</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B24C216A-D5C5-4BB2-8DD4-89F87B09606C}"/>
              </a:ext>
            </a:extLst>
          </p:cNvPr>
          <p:cNvSpPr txBox="1"/>
          <p:nvPr/>
        </p:nvSpPr>
        <p:spPr>
          <a:xfrm>
            <a:off x="4788987" y="600764"/>
            <a:ext cx="1636126" cy="400110"/>
          </a:xfrm>
          <a:prstGeom prst="rect">
            <a:avLst/>
          </a:prstGeom>
          <a:noFill/>
        </p:spPr>
        <p:txBody>
          <a:bodyPr wrap="square">
            <a:spAutoFit/>
          </a:bodyPr>
          <a:lstStyle/>
          <a:p>
            <a:pPr algn="ctr"/>
            <a:r>
              <a:rPr lang="fr-FR" sz="1000" dirty="0">
                <a:latin typeface="Pangolin" panose="00000500000000000000" pitchFamily="2" charset="0"/>
              </a:rPr>
              <a:t>Commande prête pour la table 8 !</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710136DB-CD31-4F92-AD93-4D8E7954D92B}"/>
              </a:ext>
            </a:extLst>
          </p:cNvPr>
          <p:cNvSpPr txBox="1"/>
          <p:nvPr/>
        </p:nvSpPr>
        <p:spPr>
          <a:xfrm>
            <a:off x="5713458" y="1314216"/>
            <a:ext cx="869133" cy="246221"/>
          </a:xfrm>
          <a:prstGeom prst="rect">
            <a:avLst/>
          </a:prstGeom>
          <a:noFill/>
        </p:spPr>
        <p:txBody>
          <a:bodyPr wrap="square">
            <a:spAutoFit/>
          </a:bodyPr>
          <a:lstStyle/>
          <a:p>
            <a:pPr algn="ctr"/>
            <a:r>
              <a:rPr lang="de-DE" sz="1000" dirty="0">
                <a:latin typeface="Pangolin" panose="00000500000000000000" pitchFamily="2" charset="0"/>
              </a:rPr>
              <a:t>Je </a:t>
            </a:r>
            <a:r>
              <a:rPr lang="de-DE" sz="1000" dirty="0" err="1">
                <a:latin typeface="Pangolin" panose="00000500000000000000" pitchFamily="2" charset="0"/>
              </a:rPr>
              <a:t>suis</a:t>
            </a:r>
            <a:r>
              <a:rPr lang="de-DE" sz="1000" dirty="0">
                <a:latin typeface="Pangolin" panose="00000500000000000000" pitchFamily="2" charset="0"/>
              </a:rPr>
              <a:t> </a:t>
            </a:r>
            <a:r>
              <a:rPr lang="de-DE" sz="1000" dirty="0" err="1">
                <a:latin typeface="Pangolin" panose="00000500000000000000" pitchFamily="2" charset="0"/>
              </a:rPr>
              <a:t>là</a:t>
            </a:r>
            <a:r>
              <a:rPr lang="de-DE"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44474" y="3642592"/>
            <a:ext cx="2029474" cy="553998"/>
          </a:xfrm>
          <a:prstGeom prst="rect">
            <a:avLst/>
          </a:prstGeom>
          <a:noFill/>
        </p:spPr>
        <p:txBody>
          <a:bodyPr wrap="square">
            <a:spAutoFit/>
          </a:bodyPr>
          <a:lstStyle/>
          <a:p>
            <a:pPr algn="ctr"/>
            <a:r>
              <a:rPr lang="fr-FR" sz="1000">
                <a:latin typeface="Pangolin" panose="00000500000000000000" pitchFamily="2" charset="0"/>
              </a:rPr>
              <a:t>Maintenant, le serveur doit servir chaque client. Habituellement, il demandera qui obtient quoi.</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F2AA65D-82EC-4378-AA41-79361034D199}"/>
              </a:ext>
            </a:extLst>
          </p:cNvPr>
          <p:cNvSpPr txBox="1"/>
          <p:nvPr/>
        </p:nvSpPr>
        <p:spPr>
          <a:xfrm>
            <a:off x="359863" y="4342459"/>
            <a:ext cx="1280465" cy="246221"/>
          </a:xfrm>
          <a:prstGeom prst="rect">
            <a:avLst/>
          </a:prstGeom>
          <a:noFill/>
        </p:spPr>
        <p:txBody>
          <a:bodyPr wrap="square">
            <a:spAutoFit/>
          </a:bodyPr>
          <a:lstStyle/>
          <a:p>
            <a:pPr algn="ctr"/>
            <a:r>
              <a:rPr lang="de-DE" sz="1000">
                <a:latin typeface="Pangolin" panose="00000500000000000000" pitchFamily="2" charset="0"/>
              </a:rPr>
              <a:t>Salade?</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4AC4F8E2-F1E5-42CA-93A7-FB36A1F72476}"/>
              </a:ext>
            </a:extLst>
          </p:cNvPr>
          <p:cNvSpPr txBox="1"/>
          <p:nvPr/>
        </p:nvSpPr>
        <p:spPr>
          <a:xfrm>
            <a:off x="387203" y="4800482"/>
            <a:ext cx="480767" cy="246221"/>
          </a:xfrm>
          <a:prstGeom prst="rect">
            <a:avLst/>
          </a:prstGeom>
          <a:noFill/>
        </p:spPr>
        <p:txBody>
          <a:bodyPr wrap="square">
            <a:spAutoFit/>
          </a:bodyPr>
          <a:lstStyle/>
          <a:p>
            <a:pPr algn="ctr"/>
            <a:r>
              <a:rPr lang="de-DE" sz="1000" dirty="0">
                <a:latin typeface="Pangolin" panose="00000500000000000000" pitchFamily="2" charset="0"/>
              </a:rPr>
              <a:t>Moi !</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369846" y="3640138"/>
            <a:ext cx="1280465" cy="246221"/>
          </a:xfrm>
          <a:prstGeom prst="rect">
            <a:avLst/>
          </a:prstGeom>
          <a:noFill/>
        </p:spPr>
        <p:txBody>
          <a:bodyPr wrap="square">
            <a:spAutoFit/>
          </a:bodyPr>
          <a:lstStyle/>
          <a:p>
            <a:pPr algn="ctr"/>
            <a:r>
              <a:rPr lang="de-DE" sz="1000">
                <a:latin typeface="Pangolin" panose="00000500000000000000" pitchFamily="2" charset="0"/>
              </a:rPr>
              <a:t>À vous, madame.</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AF3FA7B9-77CE-4CBD-8983-01F6D461E8F9}"/>
              </a:ext>
            </a:extLst>
          </p:cNvPr>
          <p:cNvSpPr txBox="1"/>
          <p:nvPr/>
        </p:nvSpPr>
        <p:spPr>
          <a:xfrm>
            <a:off x="2730918" y="4042423"/>
            <a:ext cx="1033694" cy="400110"/>
          </a:xfrm>
          <a:prstGeom prst="rect">
            <a:avLst/>
          </a:prstGeom>
          <a:noFill/>
        </p:spPr>
        <p:txBody>
          <a:bodyPr wrap="square">
            <a:spAutoFit/>
          </a:bodyPr>
          <a:lstStyle/>
          <a:p>
            <a:pPr algn="ctr"/>
            <a:r>
              <a:rPr lang="fr-FR" sz="1000" dirty="0">
                <a:latin typeface="Pangolin" panose="00000500000000000000" pitchFamily="2" charset="0"/>
              </a:rPr>
              <a:t>Pour qui le poisson ?</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02A36435-50C5-4438-965F-C7FE55ECC0FE}"/>
              </a:ext>
            </a:extLst>
          </p:cNvPr>
          <p:cNvSpPr txBox="1"/>
          <p:nvPr/>
        </p:nvSpPr>
        <p:spPr>
          <a:xfrm>
            <a:off x="3440968" y="4714414"/>
            <a:ext cx="874128" cy="246221"/>
          </a:xfrm>
          <a:prstGeom prst="rect">
            <a:avLst/>
          </a:prstGeom>
          <a:noFill/>
        </p:spPr>
        <p:txBody>
          <a:bodyPr wrap="square">
            <a:spAutoFit/>
          </a:bodyPr>
          <a:lstStyle/>
          <a:p>
            <a:pPr algn="ctr"/>
            <a:r>
              <a:rPr lang="de-DE" sz="1000" dirty="0">
                <a:latin typeface="Pangolin" panose="00000500000000000000" pitchFamily="2" charset="0"/>
              </a:rPr>
              <a:t>C’est à </a:t>
            </a:r>
            <a:r>
              <a:rPr lang="de-DE" sz="1000" dirty="0" err="1">
                <a:latin typeface="Pangolin" panose="00000500000000000000" pitchFamily="2" charset="0"/>
              </a:rPr>
              <a:t>moi</a:t>
            </a:r>
            <a:r>
              <a:rPr lang="de-DE"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15633" y="3645767"/>
            <a:ext cx="1988367" cy="553998"/>
          </a:xfrm>
          <a:prstGeom prst="rect">
            <a:avLst/>
          </a:prstGeom>
          <a:noFill/>
        </p:spPr>
        <p:txBody>
          <a:bodyPr wrap="square">
            <a:spAutoFit/>
          </a:bodyPr>
          <a:lstStyle/>
          <a:p>
            <a:pPr algn="ctr"/>
            <a:r>
              <a:rPr lang="fr-FR" sz="1000" dirty="0">
                <a:latin typeface="Pangolin" panose="00000500000000000000" pitchFamily="2" charset="0"/>
              </a:rPr>
              <a:t>Pour le dernier repas, il n’a pas besoin de demander, car il ne reste qu’un plat et un client.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C4E15962-42BB-4800-B61A-1F5083B52D73}"/>
              </a:ext>
            </a:extLst>
          </p:cNvPr>
          <p:cNvSpPr txBox="1"/>
          <p:nvPr/>
        </p:nvSpPr>
        <p:spPr>
          <a:xfrm>
            <a:off x="4794249" y="4370093"/>
            <a:ext cx="1339851" cy="400110"/>
          </a:xfrm>
          <a:prstGeom prst="rect">
            <a:avLst/>
          </a:prstGeom>
          <a:noFill/>
        </p:spPr>
        <p:txBody>
          <a:bodyPr wrap="square">
            <a:spAutoFit/>
          </a:bodyPr>
          <a:lstStyle/>
          <a:p>
            <a:pPr algn="ctr"/>
            <a:r>
              <a:rPr lang="fr-FR" sz="1000">
                <a:latin typeface="Pangolin" panose="00000500000000000000" pitchFamily="2" charset="0"/>
              </a:rPr>
              <a:t>Et le magret de canard pour vous.</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E9DD36E4-26CB-4C0B-8B3C-4552D5FF2FE9}"/>
              </a:ext>
            </a:extLst>
          </p:cNvPr>
          <p:cNvSpPr txBox="1"/>
          <p:nvPr/>
        </p:nvSpPr>
        <p:spPr>
          <a:xfrm>
            <a:off x="5900808" y="4948051"/>
            <a:ext cx="754575" cy="246221"/>
          </a:xfrm>
          <a:prstGeom prst="rect">
            <a:avLst/>
          </a:prstGeom>
          <a:noFill/>
        </p:spPr>
        <p:txBody>
          <a:bodyPr wrap="square">
            <a:spAutoFit/>
          </a:bodyPr>
          <a:lstStyle/>
          <a:p>
            <a:pPr algn="ctr"/>
            <a:r>
              <a:rPr lang="de-DE" sz="1000" dirty="0">
                <a:latin typeface="Pangolin" panose="00000500000000000000" pitchFamily="2" charset="0"/>
              </a:rPr>
              <a:t>Bien !</a:t>
            </a:r>
            <a:endParaRPr lang="de-AT" sz="1000" dirty="0">
              <a:solidFill>
                <a:schemeClr val="tx1"/>
              </a:solidFill>
              <a:latin typeface="Pangolin" panose="00000500000000000000" pitchFamily="2" charset="0"/>
            </a:endParaRPr>
          </a:p>
        </p:txBody>
      </p:sp>
      <p:sp>
        <p:nvSpPr>
          <p:cNvPr id="33" name="Sprechblase: rechteckig mit abgerundeten Ecken 32" descr="Agora, poderíamos usar esse cenário de levar a refeição certa para o cliente certo e tentar encontrar uma abordagem matemática para esse &quot;problema&quot;.">
            <a:extLst>
              <a:ext uri="{FF2B5EF4-FFF2-40B4-BE49-F238E27FC236}">
                <a16:creationId xmlns:a16="http://schemas.microsoft.com/office/drawing/2014/main" id="{0C233EFC-D749-4B5C-9BBA-CAF6FB26532D}"/>
              </a:ext>
            </a:extLst>
          </p:cNvPr>
          <p:cNvSpPr/>
          <p:nvPr/>
        </p:nvSpPr>
        <p:spPr>
          <a:xfrm>
            <a:off x="283662" y="6837130"/>
            <a:ext cx="1926619" cy="1076892"/>
          </a:xfrm>
          <a:custGeom>
            <a:avLst/>
            <a:gdLst>
              <a:gd name="connsiteX0" fmla="*/ 0 w 1926619"/>
              <a:gd name="connsiteY0" fmla="*/ 179486 h 1076892"/>
              <a:gd name="connsiteX1" fmla="*/ 179486 w 1926619"/>
              <a:gd name="connsiteY1" fmla="*/ 0 h 1076892"/>
              <a:gd name="connsiteX2" fmla="*/ 321103 w 1926619"/>
              <a:gd name="connsiteY2" fmla="*/ 0 h 1076892"/>
              <a:gd name="connsiteX3" fmla="*/ 321103 w 1926619"/>
              <a:gd name="connsiteY3" fmla="*/ 0 h 1076892"/>
              <a:gd name="connsiteX4" fmla="*/ 802758 w 1926619"/>
              <a:gd name="connsiteY4" fmla="*/ 0 h 1076892"/>
              <a:gd name="connsiteX5" fmla="*/ 1293833 w 1926619"/>
              <a:gd name="connsiteY5" fmla="*/ 0 h 1076892"/>
              <a:gd name="connsiteX6" fmla="*/ 1747133 w 1926619"/>
              <a:gd name="connsiteY6" fmla="*/ 0 h 1076892"/>
              <a:gd name="connsiteX7" fmla="*/ 1926619 w 1926619"/>
              <a:gd name="connsiteY7" fmla="*/ 179486 h 1076892"/>
              <a:gd name="connsiteX8" fmla="*/ 1926619 w 1926619"/>
              <a:gd name="connsiteY8" fmla="*/ 628187 h 1076892"/>
              <a:gd name="connsiteX9" fmla="*/ 1926619 w 1926619"/>
              <a:gd name="connsiteY9" fmla="*/ 628187 h 1076892"/>
              <a:gd name="connsiteX10" fmla="*/ 1926619 w 1926619"/>
              <a:gd name="connsiteY10" fmla="*/ 897410 h 1076892"/>
              <a:gd name="connsiteX11" fmla="*/ 1926619 w 1926619"/>
              <a:gd name="connsiteY11" fmla="*/ 897406 h 1076892"/>
              <a:gd name="connsiteX12" fmla="*/ 1747133 w 1926619"/>
              <a:gd name="connsiteY12" fmla="*/ 1076892 h 1076892"/>
              <a:gd name="connsiteX13" fmla="*/ 1274946 w 1926619"/>
              <a:gd name="connsiteY13" fmla="*/ 1076892 h 1076892"/>
              <a:gd name="connsiteX14" fmla="*/ 802758 w 1926619"/>
              <a:gd name="connsiteY14" fmla="*/ 1076892 h 1076892"/>
              <a:gd name="connsiteX15" fmla="*/ 359738 w 1926619"/>
              <a:gd name="connsiteY15" fmla="*/ 1382514 h 1076892"/>
              <a:gd name="connsiteX16" fmla="*/ 321103 w 1926619"/>
              <a:gd name="connsiteY16" fmla="*/ 1076892 h 1076892"/>
              <a:gd name="connsiteX17" fmla="*/ 179486 w 1926619"/>
              <a:gd name="connsiteY17" fmla="*/ 1076892 h 1076892"/>
              <a:gd name="connsiteX18" fmla="*/ 0 w 1926619"/>
              <a:gd name="connsiteY18" fmla="*/ 897406 h 1076892"/>
              <a:gd name="connsiteX19" fmla="*/ 0 w 1926619"/>
              <a:gd name="connsiteY19" fmla="*/ 897410 h 1076892"/>
              <a:gd name="connsiteX20" fmla="*/ 0 w 1926619"/>
              <a:gd name="connsiteY20" fmla="*/ 628187 h 1076892"/>
              <a:gd name="connsiteX21" fmla="*/ 0 w 1926619"/>
              <a:gd name="connsiteY21" fmla="*/ 628187 h 1076892"/>
              <a:gd name="connsiteX22" fmla="*/ 0 w 1926619"/>
              <a:gd name="connsiteY22" fmla="*/ 179486 h 107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26619" h="1076892" fill="none" extrusionOk="0">
                <a:moveTo>
                  <a:pt x="0" y="179486"/>
                </a:moveTo>
                <a:cubicBezTo>
                  <a:pt x="4138" y="82022"/>
                  <a:pt x="80657" y="2683"/>
                  <a:pt x="179486" y="0"/>
                </a:cubicBezTo>
                <a:cubicBezTo>
                  <a:pt x="216759" y="3743"/>
                  <a:pt x="267761" y="-1330"/>
                  <a:pt x="321103" y="0"/>
                </a:cubicBezTo>
                <a:lnTo>
                  <a:pt x="321103" y="0"/>
                </a:lnTo>
                <a:cubicBezTo>
                  <a:pt x="555654" y="-7295"/>
                  <a:pt x="597098" y="-9029"/>
                  <a:pt x="802758" y="0"/>
                </a:cubicBezTo>
                <a:cubicBezTo>
                  <a:pt x="1019010" y="-9034"/>
                  <a:pt x="1166617" y="-5375"/>
                  <a:pt x="1293833" y="0"/>
                </a:cubicBezTo>
                <a:cubicBezTo>
                  <a:pt x="1421050" y="5375"/>
                  <a:pt x="1614963" y="-16004"/>
                  <a:pt x="1747133" y="0"/>
                </a:cubicBezTo>
                <a:cubicBezTo>
                  <a:pt x="1850609" y="-8984"/>
                  <a:pt x="1921441" y="103901"/>
                  <a:pt x="1926619" y="179486"/>
                </a:cubicBezTo>
                <a:cubicBezTo>
                  <a:pt x="1946131" y="323491"/>
                  <a:pt x="1935309" y="430123"/>
                  <a:pt x="1926619" y="628187"/>
                </a:cubicBezTo>
                <a:lnTo>
                  <a:pt x="1926619" y="628187"/>
                </a:lnTo>
                <a:cubicBezTo>
                  <a:pt x="1926227" y="707898"/>
                  <a:pt x="1913564" y="789470"/>
                  <a:pt x="1926619" y="897410"/>
                </a:cubicBezTo>
                <a:lnTo>
                  <a:pt x="1926619" y="897406"/>
                </a:lnTo>
                <a:cubicBezTo>
                  <a:pt x="1929089" y="1016238"/>
                  <a:pt x="1844123" y="1083274"/>
                  <a:pt x="1747133" y="1076892"/>
                </a:cubicBezTo>
                <a:cubicBezTo>
                  <a:pt x="1602696" y="1087658"/>
                  <a:pt x="1433444" y="1054002"/>
                  <a:pt x="1274946" y="1076892"/>
                </a:cubicBezTo>
                <a:cubicBezTo>
                  <a:pt x="1116448" y="1099782"/>
                  <a:pt x="946063" y="1086604"/>
                  <a:pt x="802758" y="1076892"/>
                </a:cubicBezTo>
                <a:cubicBezTo>
                  <a:pt x="591963" y="1242714"/>
                  <a:pt x="444050" y="1292788"/>
                  <a:pt x="359738" y="1382514"/>
                </a:cubicBezTo>
                <a:cubicBezTo>
                  <a:pt x="341188" y="1261173"/>
                  <a:pt x="333060" y="1202061"/>
                  <a:pt x="321103" y="1076892"/>
                </a:cubicBezTo>
                <a:cubicBezTo>
                  <a:pt x="269198" y="1083066"/>
                  <a:pt x="245918" y="1080277"/>
                  <a:pt x="179486" y="1076892"/>
                </a:cubicBezTo>
                <a:cubicBezTo>
                  <a:pt x="82781" y="1081608"/>
                  <a:pt x="6070" y="1015728"/>
                  <a:pt x="0" y="897406"/>
                </a:cubicBezTo>
                <a:lnTo>
                  <a:pt x="0" y="897410"/>
                </a:lnTo>
                <a:cubicBezTo>
                  <a:pt x="-8778" y="814640"/>
                  <a:pt x="-11372" y="697292"/>
                  <a:pt x="0" y="628187"/>
                </a:cubicBezTo>
                <a:lnTo>
                  <a:pt x="0" y="628187"/>
                </a:lnTo>
                <a:cubicBezTo>
                  <a:pt x="15261" y="461476"/>
                  <a:pt x="-18525" y="364872"/>
                  <a:pt x="0" y="179486"/>
                </a:cubicBezTo>
                <a:close/>
              </a:path>
              <a:path w="1926619" h="1076892" stroke="0" extrusionOk="0">
                <a:moveTo>
                  <a:pt x="0" y="179486"/>
                </a:moveTo>
                <a:cubicBezTo>
                  <a:pt x="-3025" y="78317"/>
                  <a:pt x="82793" y="-797"/>
                  <a:pt x="179486" y="0"/>
                </a:cubicBezTo>
                <a:cubicBezTo>
                  <a:pt x="209954" y="2862"/>
                  <a:pt x="288094" y="5038"/>
                  <a:pt x="321103" y="0"/>
                </a:cubicBezTo>
                <a:lnTo>
                  <a:pt x="321103" y="0"/>
                </a:lnTo>
                <a:cubicBezTo>
                  <a:pt x="549088" y="-428"/>
                  <a:pt x="579531" y="5127"/>
                  <a:pt x="802758" y="0"/>
                </a:cubicBezTo>
                <a:cubicBezTo>
                  <a:pt x="963553" y="16251"/>
                  <a:pt x="1049322" y="7338"/>
                  <a:pt x="1293833" y="0"/>
                </a:cubicBezTo>
                <a:cubicBezTo>
                  <a:pt x="1538345" y="-7338"/>
                  <a:pt x="1560945" y="4188"/>
                  <a:pt x="1747133" y="0"/>
                </a:cubicBezTo>
                <a:cubicBezTo>
                  <a:pt x="1856944" y="6149"/>
                  <a:pt x="1925237" y="82114"/>
                  <a:pt x="1926619" y="179486"/>
                </a:cubicBezTo>
                <a:cubicBezTo>
                  <a:pt x="1913786" y="376464"/>
                  <a:pt x="1914462" y="435492"/>
                  <a:pt x="1926619" y="628187"/>
                </a:cubicBezTo>
                <a:lnTo>
                  <a:pt x="1926619" y="628187"/>
                </a:lnTo>
                <a:cubicBezTo>
                  <a:pt x="1932917" y="761825"/>
                  <a:pt x="1913564" y="828910"/>
                  <a:pt x="1926619" y="897410"/>
                </a:cubicBezTo>
                <a:lnTo>
                  <a:pt x="1926619" y="897406"/>
                </a:lnTo>
                <a:cubicBezTo>
                  <a:pt x="1912699" y="988593"/>
                  <a:pt x="1855301" y="1072034"/>
                  <a:pt x="1747133" y="1076892"/>
                </a:cubicBezTo>
                <a:cubicBezTo>
                  <a:pt x="1556806" y="1088428"/>
                  <a:pt x="1408325" y="1061888"/>
                  <a:pt x="1265502" y="1076892"/>
                </a:cubicBezTo>
                <a:cubicBezTo>
                  <a:pt x="1122679" y="1091896"/>
                  <a:pt x="970735" y="1068698"/>
                  <a:pt x="802758" y="1076892"/>
                </a:cubicBezTo>
                <a:cubicBezTo>
                  <a:pt x="682913" y="1184775"/>
                  <a:pt x="508486" y="1258259"/>
                  <a:pt x="359738" y="1382514"/>
                </a:cubicBezTo>
                <a:cubicBezTo>
                  <a:pt x="341992" y="1274499"/>
                  <a:pt x="336748" y="1186887"/>
                  <a:pt x="321103" y="1076892"/>
                </a:cubicBezTo>
                <a:cubicBezTo>
                  <a:pt x="261458" y="1071863"/>
                  <a:pt x="209512" y="1075383"/>
                  <a:pt x="179486" y="1076892"/>
                </a:cubicBezTo>
                <a:cubicBezTo>
                  <a:pt x="85493" y="1067301"/>
                  <a:pt x="5291" y="996210"/>
                  <a:pt x="0" y="897406"/>
                </a:cubicBezTo>
                <a:lnTo>
                  <a:pt x="0" y="897410"/>
                </a:lnTo>
                <a:cubicBezTo>
                  <a:pt x="6724" y="775155"/>
                  <a:pt x="-7924" y="740552"/>
                  <a:pt x="0" y="628187"/>
                </a:cubicBezTo>
                <a:lnTo>
                  <a:pt x="0" y="628187"/>
                </a:lnTo>
                <a:cubicBezTo>
                  <a:pt x="-19033" y="493300"/>
                  <a:pt x="-1594" y="400584"/>
                  <a:pt x="0" y="179486"/>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31328"/>
                      <a:gd name="adj2" fmla="val 7838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tx1"/>
                </a:solidFill>
                <a:latin typeface="Pangolin" panose="00000500000000000000" pitchFamily="2" charset="0"/>
              </a:rPr>
              <a:t>Maintenant, nous pourrions utiliser ce scénario consistant à </a:t>
            </a:r>
            <a:r>
              <a:rPr lang="fr-FR" sz="1000" b="1" dirty="0">
                <a:solidFill>
                  <a:schemeClr val="tx1"/>
                </a:solidFill>
                <a:latin typeface="Pangolin" panose="00000500000000000000" pitchFamily="2" charset="0"/>
              </a:rPr>
              <a:t>fournir le bon repas au bon client </a:t>
            </a:r>
            <a:r>
              <a:rPr lang="fr-FR" sz="1000" dirty="0">
                <a:solidFill>
                  <a:schemeClr val="tx1"/>
                </a:solidFill>
                <a:latin typeface="Pangolin" panose="00000500000000000000" pitchFamily="2" charset="0"/>
              </a:rPr>
              <a:t>et essayer de trouver une approche mathématique à ce «« problème »».</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656100" y="6837130"/>
            <a:ext cx="1547329" cy="400110"/>
          </a:xfrm>
          <a:prstGeom prst="rect">
            <a:avLst/>
          </a:prstGeom>
          <a:noFill/>
        </p:spPr>
        <p:txBody>
          <a:bodyPr wrap="square">
            <a:spAutoFit/>
          </a:bodyPr>
          <a:lstStyle/>
          <a:p>
            <a:pPr algn="ctr"/>
            <a:r>
              <a:rPr lang="fr-FR" sz="1000">
                <a:latin typeface="Pangolin" panose="00000500000000000000" pitchFamily="2" charset="0"/>
              </a:rPr>
              <a:t>Nous avons trois clients et trois repas.</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8F21897-5AAA-47E6-8150-1D0699452F70}"/>
              </a:ext>
            </a:extLst>
          </p:cNvPr>
          <p:cNvSpPr txBox="1"/>
          <p:nvPr/>
        </p:nvSpPr>
        <p:spPr>
          <a:xfrm>
            <a:off x="2426241" y="9103566"/>
            <a:ext cx="2001066" cy="400110"/>
          </a:xfrm>
          <a:prstGeom prst="rect">
            <a:avLst/>
          </a:prstGeom>
          <a:noFill/>
        </p:spPr>
        <p:txBody>
          <a:bodyPr wrap="square">
            <a:spAutoFit/>
          </a:bodyPr>
          <a:lstStyle/>
          <a:p>
            <a:pPr algn="ctr"/>
            <a:r>
              <a:rPr lang="fr-FR" sz="1000">
                <a:latin typeface="Pangolin" panose="00000500000000000000" pitchFamily="2" charset="0"/>
              </a:rPr>
              <a:t>Cela signifie qu’il y a neuf combinaisons possibles.</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03446" y="6865705"/>
            <a:ext cx="2151937" cy="400110"/>
          </a:xfrm>
          <a:prstGeom prst="rect">
            <a:avLst/>
          </a:prstGeom>
          <a:noFill/>
        </p:spPr>
        <p:txBody>
          <a:bodyPr wrap="square">
            <a:spAutoFit/>
          </a:bodyPr>
          <a:lstStyle/>
          <a:p>
            <a:pPr algn="ctr"/>
            <a:r>
              <a:rPr lang="fr-FR" sz="1000" dirty="0">
                <a:latin typeface="Pangolin" panose="00000500000000000000" pitchFamily="2" charset="0"/>
              </a:rPr>
              <a:t>          Que se passe-t-il une fois qu’une correspondance est trouvée ?</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a:spLocks noGrp="1"/>
          </p:cNvSpPr>
          <p:nvPr>
            <p:ph type="title" idx="4294967295"/>
          </p:nvPr>
        </p:nvSpPr>
        <p:spPr>
          <a:xfrm>
            <a:off x="4520677" y="9167066"/>
            <a:ext cx="2172744"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DE" sz="1000" dirty="0" err="1">
                <a:latin typeface="Pangolin" panose="00000500000000000000" pitchFamily="2" charset="0"/>
                <a:ea typeface="+mn-ea"/>
                <a:cs typeface="+mn-cs"/>
              </a:rPr>
              <a:t>Combien</a:t>
            </a:r>
            <a:r>
              <a:rPr lang="de-DE" sz="1000" dirty="0">
                <a:latin typeface="Pangolin" panose="00000500000000000000" pitchFamily="2" charset="0"/>
                <a:ea typeface="+mn-ea"/>
                <a:cs typeface="+mn-cs"/>
              </a:rPr>
              <a:t> de </a:t>
            </a:r>
            <a:r>
              <a:rPr lang="de-DE" sz="1000" dirty="0" err="1">
                <a:latin typeface="Pangolin" panose="00000500000000000000" pitchFamily="2" charset="0"/>
                <a:ea typeface="+mn-ea"/>
                <a:cs typeface="+mn-cs"/>
              </a:rPr>
              <a:t>possibilités</a:t>
            </a:r>
            <a:r>
              <a:rPr lang="de-DE" sz="1000" dirty="0">
                <a:latin typeface="Pangolin" panose="00000500000000000000" pitchFamily="2" charset="0"/>
                <a:ea typeface="+mn-ea"/>
                <a:cs typeface="+mn-cs"/>
              </a:rPr>
              <a:t> reste-t-</a:t>
            </a:r>
            <a:r>
              <a:rPr lang="de-DE" sz="1000" dirty="0" err="1">
                <a:latin typeface="Pangolin" panose="00000500000000000000" pitchFamily="2" charset="0"/>
                <a:ea typeface="+mn-ea"/>
                <a:cs typeface="+mn-cs"/>
              </a:rPr>
              <a:t>il</a:t>
            </a:r>
            <a:r>
              <a:rPr lang="de-DE" sz="1000" dirty="0">
                <a:latin typeface="Pangolin" panose="00000500000000000000" pitchFamily="2" charset="0"/>
                <a:ea typeface="+mn-ea"/>
                <a:cs typeface="+mn-cs"/>
              </a:rPr>
              <a:t>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42942D1-D67B-4EE3-B583-46158F493C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6511"/>
            <a:ext cx="6857999"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254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240347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123F607-DE70-4AB6-A4AC-C797CE048C9D}"/>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8" name="Textfeld 27">
            <a:extLst>
              <a:ext uri="{FF2B5EF4-FFF2-40B4-BE49-F238E27FC236}">
                <a16:creationId xmlns:a16="http://schemas.microsoft.com/office/drawing/2014/main" id="{35F301C2-6C4B-4E54-A4C4-140129A3CB31}"/>
              </a:ext>
              <a:ext uri="{C183D7F6-B498-43B3-948B-1728B52AA6E4}">
                <adec:decorative xmlns:adec="http://schemas.microsoft.com/office/drawing/2017/decorative" val="1"/>
              </a:ext>
            </a:extLst>
          </p:cNvPr>
          <p:cNvSpPr txBox="1"/>
          <p:nvPr/>
        </p:nvSpPr>
        <p:spPr>
          <a:xfrm>
            <a:off x="2434817" y="7792138"/>
            <a:ext cx="581025" cy="276999"/>
          </a:xfrm>
          <a:prstGeom prst="rect">
            <a:avLst/>
          </a:prstGeom>
          <a:noFill/>
        </p:spPr>
        <p:txBody>
          <a:bodyPr wrap="square">
            <a:spAutoFit/>
          </a:bodyPr>
          <a:lstStyle/>
          <a:p>
            <a:pPr algn="ctr"/>
            <a:r>
              <a:rPr lang="en-US" sz="1200">
                <a:latin typeface="Pangolin" panose="00000500000000000000" pitchFamily="2" charset="0"/>
              </a:rPr>
              <a:t>salade</a:t>
            </a:r>
            <a:endParaRPr lang="de-AT" sz="12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3452765A-BC87-4F5F-A8F4-9E439009F266}"/>
              </a:ext>
              <a:ext uri="{C183D7F6-B498-43B3-948B-1728B52AA6E4}">
                <adec:decorative xmlns:adec="http://schemas.microsoft.com/office/drawing/2017/decorative" val="1"/>
              </a:ext>
            </a:extLst>
          </p:cNvPr>
          <p:cNvSpPr txBox="1"/>
          <p:nvPr/>
        </p:nvSpPr>
        <p:spPr>
          <a:xfrm>
            <a:off x="3024187" y="7792138"/>
            <a:ext cx="731494" cy="276999"/>
          </a:xfrm>
          <a:prstGeom prst="rect">
            <a:avLst/>
          </a:prstGeom>
          <a:noFill/>
        </p:spPr>
        <p:txBody>
          <a:bodyPr wrap="square">
            <a:spAutoFit/>
          </a:bodyPr>
          <a:lstStyle/>
          <a:p>
            <a:pPr algn="ctr"/>
            <a:r>
              <a:rPr lang="en-US" sz="1200" dirty="0" err="1">
                <a:latin typeface="Pangolin" panose="00000500000000000000" pitchFamily="2" charset="0"/>
              </a:rPr>
              <a:t>poisson</a:t>
            </a:r>
            <a:endParaRPr lang="de-AT" sz="12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FE98852C-ECBC-4A2E-8C78-8A86B11D2651}"/>
              </a:ext>
              <a:ext uri="{C183D7F6-B498-43B3-948B-1728B52AA6E4}">
                <adec:decorative xmlns:adec="http://schemas.microsoft.com/office/drawing/2017/decorative" val="1"/>
              </a:ext>
            </a:extLst>
          </p:cNvPr>
          <p:cNvSpPr txBox="1"/>
          <p:nvPr/>
        </p:nvSpPr>
        <p:spPr>
          <a:xfrm>
            <a:off x="3651250" y="7792138"/>
            <a:ext cx="822325" cy="276999"/>
          </a:xfrm>
          <a:prstGeom prst="rect">
            <a:avLst/>
          </a:prstGeom>
          <a:noFill/>
        </p:spPr>
        <p:txBody>
          <a:bodyPr wrap="square">
            <a:spAutoFit/>
          </a:bodyPr>
          <a:lstStyle/>
          <a:p>
            <a:pPr algn="ctr"/>
            <a:r>
              <a:rPr lang="en-US" sz="1200">
                <a:latin typeface="Pangolin" panose="00000500000000000000" pitchFamily="2" charset="0"/>
              </a:rPr>
              <a:t>canard</a:t>
            </a:r>
            <a:endParaRPr lang="de-AT" sz="12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7FCC2E15-1522-8884-CD9B-625052A97D15}"/>
              </a:ext>
              <a:ext uri="{C183D7F6-B498-43B3-948B-1728B52AA6E4}">
                <adec:decorative xmlns:adec="http://schemas.microsoft.com/office/drawing/2017/decorative" val="1"/>
              </a:ext>
            </a:extLst>
          </p:cNvPr>
          <p:cNvSpPr/>
          <p:nvPr/>
        </p:nvSpPr>
        <p:spPr>
          <a:xfrm rot="16200000">
            <a:off x="3384458" y="2433545"/>
            <a:ext cx="100450" cy="21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85A89FA2-E7B2-44F9-6DC5-5CAA9E84DBC8}"/>
              </a:ext>
              <a:ext uri="{C183D7F6-B498-43B3-948B-1728B52AA6E4}">
                <adec:decorative xmlns:adec="http://schemas.microsoft.com/office/drawing/2017/decorative" val="1"/>
              </a:ext>
            </a:extLst>
          </p:cNvPr>
          <p:cNvSpPr/>
          <p:nvPr/>
        </p:nvSpPr>
        <p:spPr>
          <a:xfrm rot="16200000">
            <a:off x="2222161" y="3209143"/>
            <a:ext cx="2883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25462"/>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0" name="Freeform: Shape 39">
            <a:extLst>
              <a:ext uri="{FF2B5EF4-FFF2-40B4-BE49-F238E27FC236}">
                <a16:creationId xmlns:a16="http://schemas.microsoft.com/office/drawing/2014/main" id="{E575072F-E0A7-2366-748D-FC9626DA6978}"/>
              </a:ext>
              <a:ext uri="{C183D7F6-B498-43B3-948B-1728B52AA6E4}">
                <adec:decorative xmlns:adec="http://schemas.microsoft.com/office/drawing/2017/decorative" val="1"/>
              </a:ext>
            </a:extLst>
          </p:cNvPr>
          <p:cNvSpPr/>
          <p:nvPr/>
        </p:nvSpPr>
        <p:spPr>
          <a:xfrm>
            <a:off x="3420977" y="4472774"/>
            <a:ext cx="108035" cy="256483"/>
          </a:xfrm>
          <a:custGeom>
            <a:avLst/>
            <a:gdLst>
              <a:gd name="connsiteX0" fmla="*/ 72316 w 108035"/>
              <a:gd name="connsiteY0" fmla="*/ 242888 h 242983"/>
              <a:gd name="connsiteX1" fmla="*/ 67554 w 108035"/>
              <a:gd name="connsiteY1" fmla="*/ 230982 h 242983"/>
              <a:gd name="connsiteX2" fmla="*/ 55648 w 108035"/>
              <a:gd name="connsiteY2" fmla="*/ 228600 h 242983"/>
              <a:gd name="connsiteX3" fmla="*/ 48504 w 108035"/>
              <a:gd name="connsiteY3" fmla="*/ 223838 h 242983"/>
              <a:gd name="connsiteX4" fmla="*/ 41360 w 108035"/>
              <a:gd name="connsiteY4" fmla="*/ 221457 h 242983"/>
              <a:gd name="connsiteX5" fmla="*/ 31835 w 108035"/>
              <a:gd name="connsiteY5" fmla="*/ 214313 h 242983"/>
              <a:gd name="connsiteX6" fmla="*/ 27073 w 108035"/>
              <a:gd name="connsiteY6" fmla="*/ 204788 h 242983"/>
              <a:gd name="connsiteX7" fmla="*/ 19929 w 108035"/>
              <a:gd name="connsiteY7" fmla="*/ 195263 h 242983"/>
              <a:gd name="connsiteX8" fmla="*/ 17548 w 108035"/>
              <a:gd name="connsiteY8" fmla="*/ 166688 h 242983"/>
              <a:gd name="connsiteX9" fmla="*/ 10404 w 108035"/>
              <a:gd name="connsiteY9" fmla="*/ 161925 h 242983"/>
              <a:gd name="connsiteX10" fmla="*/ 3260 w 108035"/>
              <a:gd name="connsiteY10" fmla="*/ 154782 h 242983"/>
              <a:gd name="connsiteX11" fmla="*/ 5641 w 108035"/>
              <a:gd name="connsiteY11" fmla="*/ 104775 h 242983"/>
              <a:gd name="connsiteX12" fmla="*/ 8023 w 108035"/>
              <a:gd name="connsiteY12" fmla="*/ 97632 h 242983"/>
              <a:gd name="connsiteX13" fmla="*/ 17548 w 108035"/>
              <a:gd name="connsiteY13" fmla="*/ 88107 h 242983"/>
              <a:gd name="connsiteX14" fmla="*/ 24691 w 108035"/>
              <a:gd name="connsiteY14" fmla="*/ 66675 h 242983"/>
              <a:gd name="connsiteX15" fmla="*/ 27073 w 108035"/>
              <a:gd name="connsiteY15" fmla="*/ 59532 h 242983"/>
              <a:gd name="connsiteX16" fmla="*/ 29454 w 108035"/>
              <a:gd name="connsiteY16" fmla="*/ 47625 h 242983"/>
              <a:gd name="connsiteX17" fmla="*/ 31835 w 108035"/>
              <a:gd name="connsiteY17" fmla="*/ 40482 h 242983"/>
              <a:gd name="connsiteX18" fmla="*/ 34216 w 108035"/>
              <a:gd name="connsiteY18" fmla="*/ 28575 h 242983"/>
              <a:gd name="connsiteX19" fmla="*/ 41360 w 108035"/>
              <a:gd name="connsiteY19" fmla="*/ 19050 h 242983"/>
              <a:gd name="connsiteX20" fmla="*/ 46123 w 108035"/>
              <a:gd name="connsiteY20" fmla="*/ 9525 h 242983"/>
              <a:gd name="connsiteX21" fmla="*/ 65173 w 108035"/>
              <a:gd name="connsiteY21" fmla="*/ 0 h 242983"/>
              <a:gd name="connsiteX22" fmla="*/ 86604 w 108035"/>
              <a:gd name="connsiteY22" fmla="*/ 16669 h 242983"/>
              <a:gd name="connsiteX23" fmla="*/ 93748 w 108035"/>
              <a:gd name="connsiteY23" fmla="*/ 23813 h 242983"/>
              <a:gd name="connsiteX24" fmla="*/ 98510 w 108035"/>
              <a:gd name="connsiteY24" fmla="*/ 33338 h 242983"/>
              <a:gd name="connsiteX25" fmla="*/ 103273 w 108035"/>
              <a:gd name="connsiteY25" fmla="*/ 47625 h 242983"/>
              <a:gd name="connsiteX26" fmla="*/ 93748 w 108035"/>
              <a:gd name="connsiteY26" fmla="*/ 76200 h 242983"/>
              <a:gd name="connsiteX27" fmla="*/ 91366 w 108035"/>
              <a:gd name="connsiteY27" fmla="*/ 85725 h 242983"/>
              <a:gd name="connsiteX28" fmla="*/ 100891 w 108035"/>
              <a:gd name="connsiteY28" fmla="*/ 102394 h 242983"/>
              <a:gd name="connsiteX29" fmla="*/ 108035 w 108035"/>
              <a:gd name="connsiteY29" fmla="*/ 130969 h 242983"/>
              <a:gd name="connsiteX30" fmla="*/ 105654 w 108035"/>
              <a:gd name="connsiteY30" fmla="*/ 159544 h 242983"/>
              <a:gd name="connsiteX31" fmla="*/ 100891 w 108035"/>
              <a:gd name="connsiteY31" fmla="*/ 183357 h 242983"/>
              <a:gd name="connsiteX32" fmla="*/ 96129 w 108035"/>
              <a:gd name="connsiteY32" fmla="*/ 197644 h 242983"/>
              <a:gd name="connsiteX33" fmla="*/ 93748 w 108035"/>
              <a:gd name="connsiteY33" fmla="*/ 204788 h 242983"/>
              <a:gd name="connsiteX34" fmla="*/ 88985 w 108035"/>
              <a:gd name="connsiteY34" fmla="*/ 223838 h 242983"/>
              <a:gd name="connsiteX35" fmla="*/ 72316 w 108035"/>
              <a:gd name="connsiteY35" fmla="*/ 242888 h 24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035" h="242983">
                <a:moveTo>
                  <a:pt x="72316" y="242888"/>
                </a:moveTo>
                <a:cubicBezTo>
                  <a:pt x="68744" y="244079"/>
                  <a:pt x="70799" y="233764"/>
                  <a:pt x="67554" y="230982"/>
                </a:cubicBezTo>
                <a:cubicBezTo>
                  <a:pt x="64481" y="228348"/>
                  <a:pt x="59438" y="230021"/>
                  <a:pt x="55648" y="228600"/>
                </a:cubicBezTo>
                <a:cubicBezTo>
                  <a:pt x="52968" y="227595"/>
                  <a:pt x="51064" y="225118"/>
                  <a:pt x="48504" y="223838"/>
                </a:cubicBezTo>
                <a:cubicBezTo>
                  <a:pt x="46259" y="222716"/>
                  <a:pt x="43741" y="222251"/>
                  <a:pt x="41360" y="221457"/>
                </a:cubicBezTo>
                <a:cubicBezTo>
                  <a:pt x="38185" y="219076"/>
                  <a:pt x="34418" y="217326"/>
                  <a:pt x="31835" y="214313"/>
                </a:cubicBezTo>
                <a:cubicBezTo>
                  <a:pt x="29525" y="211618"/>
                  <a:pt x="28954" y="207798"/>
                  <a:pt x="27073" y="204788"/>
                </a:cubicBezTo>
                <a:cubicBezTo>
                  <a:pt x="24970" y="201422"/>
                  <a:pt x="22310" y="198438"/>
                  <a:pt x="19929" y="195263"/>
                </a:cubicBezTo>
                <a:cubicBezTo>
                  <a:pt x="19135" y="185738"/>
                  <a:pt x="20174" y="175878"/>
                  <a:pt x="17548" y="166688"/>
                </a:cubicBezTo>
                <a:cubicBezTo>
                  <a:pt x="16762" y="163936"/>
                  <a:pt x="12603" y="163757"/>
                  <a:pt x="10404" y="161925"/>
                </a:cubicBezTo>
                <a:cubicBezTo>
                  <a:pt x="7817" y="159769"/>
                  <a:pt x="5641" y="157163"/>
                  <a:pt x="3260" y="154782"/>
                </a:cubicBezTo>
                <a:cubicBezTo>
                  <a:pt x="-2203" y="132928"/>
                  <a:pt x="-388" y="144968"/>
                  <a:pt x="5641" y="104775"/>
                </a:cubicBezTo>
                <a:cubicBezTo>
                  <a:pt x="6013" y="102293"/>
                  <a:pt x="6564" y="99674"/>
                  <a:pt x="8023" y="97632"/>
                </a:cubicBezTo>
                <a:cubicBezTo>
                  <a:pt x="10633" y="93978"/>
                  <a:pt x="14373" y="91282"/>
                  <a:pt x="17548" y="88107"/>
                </a:cubicBezTo>
                <a:cubicBezTo>
                  <a:pt x="25471" y="72259"/>
                  <a:pt x="20073" y="85145"/>
                  <a:pt x="24691" y="66675"/>
                </a:cubicBezTo>
                <a:cubicBezTo>
                  <a:pt x="25300" y="64240"/>
                  <a:pt x="26464" y="61967"/>
                  <a:pt x="27073" y="59532"/>
                </a:cubicBezTo>
                <a:cubicBezTo>
                  <a:pt x="28055" y="55605"/>
                  <a:pt x="28472" y="51552"/>
                  <a:pt x="29454" y="47625"/>
                </a:cubicBezTo>
                <a:cubicBezTo>
                  <a:pt x="30063" y="45190"/>
                  <a:pt x="31226" y="42917"/>
                  <a:pt x="31835" y="40482"/>
                </a:cubicBezTo>
                <a:cubicBezTo>
                  <a:pt x="32817" y="36555"/>
                  <a:pt x="32572" y="32274"/>
                  <a:pt x="34216" y="28575"/>
                </a:cubicBezTo>
                <a:cubicBezTo>
                  <a:pt x="35828" y="24948"/>
                  <a:pt x="39256" y="22415"/>
                  <a:pt x="41360" y="19050"/>
                </a:cubicBezTo>
                <a:cubicBezTo>
                  <a:pt x="43241" y="16040"/>
                  <a:pt x="43613" y="12035"/>
                  <a:pt x="46123" y="9525"/>
                </a:cubicBezTo>
                <a:cubicBezTo>
                  <a:pt x="51745" y="3904"/>
                  <a:pt x="58215" y="2320"/>
                  <a:pt x="65173" y="0"/>
                </a:cubicBezTo>
                <a:cubicBezTo>
                  <a:pt x="78705" y="4513"/>
                  <a:pt x="70542" y="607"/>
                  <a:pt x="86604" y="16669"/>
                </a:cubicBezTo>
                <a:lnTo>
                  <a:pt x="93748" y="23813"/>
                </a:lnTo>
                <a:cubicBezTo>
                  <a:pt x="95335" y="26988"/>
                  <a:pt x="97192" y="30042"/>
                  <a:pt x="98510" y="33338"/>
                </a:cubicBezTo>
                <a:cubicBezTo>
                  <a:pt x="100374" y="37999"/>
                  <a:pt x="103273" y="47625"/>
                  <a:pt x="103273" y="47625"/>
                </a:cubicBezTo>
                <a:cubicBezTo>
                  <a:pt x="100098" y="57150"/>
                  <a:pt x="96743" y="66617"/>
                  <a:pt x="93748" y="76200"/>
                </a:cubicBezTo>
                <a:cubicBezTo>
                  <a:pt x="92772" y="79324"/>
                  <a:pt x="90960" y="82477"/>
                  <a:pt x="91366" y="85725"/>
                </a:cubicBezTo>
                <a:cubicBezTo>
                  <a:pt x="91830" y="89441"/>
                  <a:pt x="98658" y="99043"/>
                  <a:pt x="100891" y="102394"/>
                </a:cubicBezTo>
                <a:cubicBezTo>
                  <a:pt x="101748" y="105394"/>
                  <a:pt x="108035" y="125695"/>
                  <a:pt x="108035" y="130969"/>
                </a:cubicBezTo>
                <a:cubicBezTo>
                  <a:pt x="108035" y="140527"/>
                  <a:pt x="106709" y="150044"/>
                  <a:pt x="105654" y="159544"/>
                </a:cubicBezTo>
                <a:cubicBezTo>
                  <a:pt x="104896" y="166369"/>
                  <a:pt x="102980" y="176395"/>
                  <a:pt x="100891" y="183357"/>
                </a:cubicBezTo>
                <a:cubicBezTo>
                  <a:pt x="99448" y="188165"/>
                  <a:pt x="97716" y="192882"/>
                  <a:pt x="96129" y="197644"/>
                </a:cubicBezTo>
                <a:cubicBezTo>
                  <a:pt x="95335" y="200025"/>
                  <a:pt x="94240" y="202327"/>
                  <a:pt x="93748" y="204788"/>
                </a:cubicBezTo>
                <a:cubicBezTo>
                  <a:pt x="93236" y="207345"/>
                  <a:pt x="91180" y="220179"/>
                  <a:pt x="88985" y="223838"/>
                </a:cubicBezTo>
                <a:cubicBezTo>
                  <a:pt x="87830" y="225763"/>
                  <a:pt x="75888" y="241697"/>
                  <a:pt x="72316" y="2428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TextBox 38">
            <a:extLst>
              <a:ext uri="{FF2B5EF4-FFF2-40B4-BE49-F238E27FC236}">
                <a16:creationId xmlns:a16="http://schemas.microsoft.com/office/drawing/2014/main" id="{DADE333B-C085-3FAF-A32C-5C03D072FF26}"/>
              </a:ext>
              <a:ext uri="{C183D7F6-B498-43B3-948B-1728B52AA6E4}">
                <adec:decorative xmlns:adec="http://schemas.microsoft.com/office/drawing/2017/decorative" val="1"/>
              </a:ext>
            </a:extLst>
          </p:cNvPr>
          <p:cNvSpPr txBox="1"/>
          <p:nvPr/>
        </p:nvSpPr>
        <p:spPr>
          <a:xfrm>
            <a:off x="3346995" y="4447440"/>
            <a:ext cx="290464" cy="307777"/>
          </a:xfrm>
          <a:prstGeom prst="rect">
            <a:avLst/>
          </a:prstGeom>
          <a:noFill/>
        </p:spPr>
        <p:txBody>
          <a:bodyPr wrap="none" rtlCol="0">
            <a:spAutoFit/>
          </a:bodyPr>
          <a:lstStyle/>
          <a:p>
            <a:r>
              <a:rPr lang="de-DE" sz="1400" b="1" dirty="0">
                <a:latin typeface="Comic Sans MS" panose="030F0702030302020204" pitchFamily="66" charset="0"/>
              </a:rPr>
              <a:t>p</a:t>
            </a:r>
            <a:endParaRPr lang="pt-BR" sz="1400" b="1" dirty="0">
              <a:latin typeface="Comic Sans MS" panose="030F0702030302020204" pitchFamily="66" charset="0"/>
            </a:endParaRPr>
          </a:p>
        </p:txBody>
      </p:sp>
      <p:sp>
        <p:nvSpPr>
          <p:cNvPr id="41" name="Freeform: Shape 40">
            <a:extLst>
              <a:ext uri="{FF2B5EF4-FFF2-40B4-BE49-F238E27FC236}">
                <a16:creationId xmlns:a16="http://schemas.microsoft.com/office/drawing/2014/main" id="{08C3C03E-7752-E47F-77D3-66A756D73BCC}"/>
              </a:ext>
              <a:ext uri="{C183D7F6-B498-43B3-948B-1728B52AA6E4}">
                <adec:decorative xmlns:adec="http://schemas.microsoft.com/office/drawing/2017/decorative" val="1"/>
              </a:ext>
            </a:extLst>
          </p:cNvPr>
          <p:cNvSpPr/>
          <p:nvPr/>
        </p:nvSpPr>
        <p:spPr>
          <a:xfrm>
            <a:off x="3428999" y="4842778"/>
            <a:ext cx="171451" cy="191931"/>
          </a:xfrm>
          <a:custGeom>
            <a:avLst/>
            <a:gdLst>
              <a:gd name="connsiteX0" fmla="*/ 28575 w 166687"/>
              <a:gd name="connsiteY0" fmla="*/ 186422 h 191931"/>
              <a:gd name="connsiteX1" fmla="*/ 19050 w 166687"/>
              <a:gd name="connsiteY1" fmla="*/ 174516 h 191931"/>
              <a:gd name="connsiteX2" fmla="*/ 16668 w 166687"/>
              <a:gd name="connsiteY2" fmla="*/ 164991 h 191931"/>
              <a:gd name="connsiteX3" fmla="*/ 11906 w 166687"/>
              <a:gd name="connsiteY3" fmla="*/ 148322 h 191931"/>
              <a:gd name="connsiteX4" fmla="*/ 7143 w 166687"/>
              <a:gd name="connsiteY4" fmla="*/ 88791 h 191931"/>
              <a:gd name="connsiteX5" fmla="*/ 4762 w 166687"/>
              <a:gd name="connsiteY5" fmla="*/ 81647 h 191931"/>
              <a:gd name="connsiteX6" fmla="*/ 0 w 166687"/>
              <a:gd name="connsiteY6" fmla="*/ 53072 h 191931"/>
              <a:gd name="connsiteX7" fmla="*/ 2381 w 166687"/>
              <a:gd name="connsiteY7" fmla="*/ 36403 h 191931"/>
              <a:gd name="connsiteX8" fmla="*/ 4762 w 166687"/>
              <a:gd name="connsiteY8" fmla="*/ 26878 h 191931"/>
              <a:gd name="connsiteX9" fmla="*/ 11906 w 166687"/>
              <a:gd name="connsiteY9" fmla="*/ 22116 h 191931"/>
              <a:gd name="connsiteX10" fmla="*/ 19050 w 166687"/>
              <a:gd name="connsiteY10" fmla="*/ 14972 h 191931"/>
              <a:gd name="connsiteX11" fmla="*/ 38100 w 166687"/>
              <a:gd name="connsiteY11" fmla="*/ 24497 h 191931"/>
              <a:gd name="connsiteX12" fmla="*/ 54768 w 166687"/>
              <a:gd name="connsiteY12" fmla="*/ 10210 h 191931"/>
              <a:gd name="connsiteX13" fmla="*/ 61912 w 166687"/>
              <a:gd name="connsiteY13" fmla="*/ 7828 h 191931"/>
              <a:gd name="connsiteX14" fmla="*/ 104775 w 166687"/>
              <a:gd name="connsiteY14" fmla="*/ 3066 h 191931"/>
              <a:gd name="connsiteX15" fmla="*/ 133350 w 166687"/>
              <a:gd name="connsiteY15" fmla="*/ 3066 h 191931"/>
              <a:gd name="connsiteX16" fmla="*/ 147637 w 166687"/>
              <a:gd name="connsiteY16" fmla="*/ 7828 h 191931"/>
              <a:gd name="connsiteX17" fmla="*/ 161925 w 166687"/>
              <a:gd name="connsiteY17" fmla="*/ 24497 h 191931"/>
              <a:gd name="connsiteX18" fmla="*/ 166687 w 166687"/>
              <a:gd name="connsiteY18" fmla="*/ 36403 h 191931"/>
              <a:gd name="connsiteX19" fmla="*/ 159543 w 166687"/>
              <a:gd name="connsiteY19" fmla="*/ 64978 h 191931"/>
              <a:gd name="connsiteX20" fmla="*/ 161925 w 166687"/>
              <a:gd name="connsiteY20" fmla="*/ 88791 h 191931"/>
              <a:gd name="connsiteX21" fmla="*/ 166687 w 166687"/>
              <a:gd name="connsiteY21" fmla="*/ 110222 h 191931"/>
              <a:gd name="connsiteX22" fmla="*/ 164306 w 166687"/>
              <a:gd name="connsiteY22" fmla="*/ 150703 h 191931"/>
              <a:gd name="connsiteX23" fmla="*/ 159543 w 166687"/>
              <a:gd name="connsiteY23" fmla="*/ 167372 h 191931"/>
              <a:gd name="connsiteX24" fmla="*/ 154781 w 166687"/>
              <a:gd name="connsiteY24" fmla="*/ 174516 h 191931"/>
              <a:gd name="connsiteX25" fmla="*/ 140493 w 166687"/>
              <a:gd name="connsiteY25" fmla="*/ 176897 h 191931"/>
              <a:gd name="connsiteX26" fmla="*/ 130968 w 166687"/>
              <a:gd name="connsiteY26" fmla="*/ 179278 h 191931"/>
              <a:gd name="connsiteX27" fmla="*/ 97631 w 166687"/>
              <a:gd name="connsiteY27" fmla="*/ 186422 h 191931"/>
              <a:gd name="connsiteX28" fmla="*/ 85725 w 166687"/>
              <a:gd name="connsiteY28" fmla="*/ 188803 h 191931"/>
              <a:gd name="connsiteX29" fmla="*/ 52387 w 166687"/>
              <a:gd name="connsiteY29" fmla="*/ 191185 h 191931"/>
              <a:gd name="connsiteX30" fmla="*/ 28575 w 166687"/>
              <a:gd name="connsiteY30" fmla="*/ 186422 h 19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91931">
                <a:moveTo>
                  <a:pt x="28575" y="186422"/>
                </a:moveTo>
                <a:cubicBezTo>
                  <a:pt x="23019" y="183644"/>
                  <a:pt x="21518" y="178959"/>
                  <a:pt x="19050" y="174516"/>
                </a:cubicBezTo>
                <a:cubicBezTo>
                  <a:pt x="17461" y="171655"/>
                  <a:pt x="17567" y="168138"/>
                  <a:pt x="16668" y="164991"/>
                </a:cubicBezTo>
                <a:cubicBezTo>
                  <a:pt x="9846" y="141118"/>
                  <a:pt x="19336" y="178046"/>
                  <a:pt x="11906" y="148322"/>
                </a:cubicBezTo>
                <a:cubicBezTo>
                  <a:pt x="10940" y="130935"/>
                  <a:pt x="10872" y="107435"/>
                  <a:pt x="7143" y="88791"/>
                </a:cubicBezTo>
                <a:cubicBezTo>
                  <a:pt x="6651" y="86330"/>
                  <a:pt x="5254" y="84108"/>
                  <a:pt x="4762" y="81647"/>
                </a:cubicBezTo>
                <a:cubicBezTo>
                  <a:pt x="2868" y="72178"/>
                  <a:pt x="0" y="53072"/>
                  <a:pt x="0" y="53072"/>
                </a:cubicBezTo>
                <a:cubicBezTo>
                  <a:pt x="794" y="47516"/>
                  <a:pt x="1377" y="41925"/>
                  <a:pt x="2381" y="36403"/>
                </a:cubicBezTo>
                <a:cubicBezTo>
                  <a:pt x="2966" y="33183"/>
                  <a:pt x="2947" y="29601"/>
                  <a:pt x="4762" y="26878"/>
                </a:cubicBezTo>
                <a:cubicBezTo>
                  <a:pt x="6350" y="24497"/>
                  <a:pt x="9707" y="23948"/>
                  <a:pt x="11906" y="22116"/>
                </a:cubicBezTo>
                <a:cubicBezTo>
                  <a:pt x="14493" y="19960"/>
                  <a:pt x="16669" y="17353"/>
                  <a:pt x="19050" y="14972"/>
                </a:cubicBezTo>
                <a:cubicBezTo>
                  <a:pt x="23083" y="17997"/>
                  <a:pt x="31412" y="26169"/>
                  <a:pt x="38100" y="24497"/>
                </a:cubicBezTo>
                <a:cubicBezTo>
                  <a:pt x="45037" y="22763"/>
                  <a:pt x="49300" y="13856"/>
                  <a:pt x="54768" y="10210"/>
                </a:cubicBezTo>
                <a:cubicBezTo>
                  <a:pt x="56857" y="8818"/>
                  <a:pt x="59498" y="8518"/>
                  <a:pt x="61912" y="7828"/>
                </a:cubicBezTo>
                <a:cubicBezTo>
                  <a:pt x="78852" y="2988"/>
                  <a:pt x="79724" y="4855"/>
                  <a:pt x="104775" y="3066"/>
                </a:cubicBezTo>
                <a:cubicBezTo>
                  <a:pt x="117345" y="-1124"/>
                  <a:pt x="113411" y="-921"/>
                  <a:pt x="133350" y="3066"/>
                </a:cubicBezTo>
                <a:cubicBezTo>
                  <a:pt x="138272" y="4050"/>
                  <a:pt x="147637" y="7828"/>
                  <a:pt x="147637" y="7828"/>
                </a:cubicBezTo>
                <a:cubicBezTo>
                  <a:pt x="153050" y="13241"/>
                  <a:pt x="158107" y="17625"/>
                  <a:pt x="161925" y="24497"/>
                </a:cubicBezTo>
                <a:cubicBezTo>
                  <a:pt x="164001" y="28233"/>
                  <a:pt x="165100" y="32434"/>
                  <a:pt x="166687" y="36403"/>
                </a:cubicBezTo>
                <a:cubicBezTo>
                  <a:pt x="164306" y="45928"/>
                  <a:pt x="160432" y="55200"/>
                  <a:pt x="159543" y="64978"/>
                </a:cubicBezTo>
                <a:cubicBezTo>
                  <a:pt x="158821" y="72923"/>
                  <a:pt x="160871" y="80884"/>
                  <a:pt x="161925" y="88791"/>
                </a:cubicBezTo>
                <a:cubicBezTo>
                  <a:pt x="162789" y="95270"/>
                  <a:pt x="165070" y="103754"/>
                  <a:pt x="166687" y="110222"/>
                </a:cubicBezTo>
                <a:cubicBezTo>
                  <a:pt x="165893" y="123716"/>
                  <a:pt x="165587" y="137247"/>
                  <a:pt x="164306" y="150703"/>
                </a:cubicBezTo>
                <a:cubicBezTo>
                  <a:pt x="164126" y="152592"/>
                  <a:pt x="160805" y="164848"/>
                  <a:pt x="159543" y="167372"/>
                </a:cubicBezTo>
                <a:cubicBezTo>
                  <a:pt x="158263" y="169932"/>
                  <a:pt x="157341" y="173236"/>
                  <a:pt x="154781" y="174516"/>
                </a:cubicBezTo>
                <a:cubicBezTo>
                  <a:pt x="150462" y="176675"/>
                  <a:pt x="145228" y="175950"/>
                  <a:pt x="140493" y="176897"/>
                </a:cubicBezTo>
                <a:cubicBezTo>
                  <a:pt x="137284" y="177539"/>
                  <a:pt x="134125" y="178417"/>
                  <a:pt x="130968" y="179278"/>
                </a:cubicBezTo>
                <a:cubicBezTo>
                  <a:pt x="101024" y="187445"/>
                  <a:pt x="127673" y="181415"/>
                  <a:pt x="97631" y="186422"/>
                </a:cubicBezTo>
                <a:cubicBezTo>
                  <a:pt x="93639" y="187087"/>
                  <a:pt x="89750" y="188379"/>
                  <a:pt x="85725" y="188803"/>
                </a:cubicBezTo>
                <a:cubicBezTo>
                  <a:pt x="74645" y="189969"/>
                  <a:pt x="63500" y="190391"/>
                  <a:pt x="52387" y="191185"/>
                </a:cubicBezTo>
                <a:cubicBezTo>
                  <a:pt x="39703" y="193722"/>
                  <a:pt x="34131" y="189200"/>
                  <a:pt x="28575" y="1864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TextBox 41">
            <a:extLst>
              <a:ext uri="{FF2B5EF4-FFF2-40B4-BE49-F238E27FC236}">
                <a16:creationId xmlns:a16="http://schemas.microsoft.com/office/drawing/2014/main" id="{2B89E0B4-634D-6D06-1239-45479E79FD1A}"/>
              </a:ext>
              <a:ext uri="{C183D7F6-B498-43B3-948B-1728B52AA6E4}">
                <adec:decorative xmlns:adec="http://schemas.microsoft.com/office/drawing/2017/decorative" val="1"/>
              </a:ext>
            </a:extLst>
          </p:cNvPr>
          <p:cNvSpPr txBox="1"/>
          <p:nvPr/>
        </p:nvSpPr>
        <p:spPr>
          <a:xfrm>
            <a:off x="3375634" y="4749319"/>
            <a:ext cx="277640" cy="307777"/>
          </a:xfrm>
          <a:prstGeom prst="rect">
            <a:avLst/>
          </a:prstGeom>
          <a:noFill/>
        </p:spPr>
        <p:txBody>
          <a:bodyPr wrap="none" rtlCol="0">
            <a:spAutoFit/>
          </a:bodyPr>
          <a:lstStyle/>
          <a:p>
            <a:r>
              <a:rPr lang="de-DE" sz="1400" b="1" i="1" dirty="0">
                <a:latin typeface="Comic Sans MS" panose="030F0702030302020204" pitchFamily="66" charset="0"/>
              </a:rPr>
              <a:t>c</a:t>
            </a:r>
            <a:endParaRPr lang="pt-BR" sz="1400" b="1" i="1" dirty="0">
              <a:latin typeface="Comic Sans MS" panose="030F0702030302020204" pitchFamily="66" charset="0"/>
            </a:endParaRPr>
          </a:p>
        </p:txBody>
      </p:sp>
      <p:sp>
        <p:nvSpPr>
          <p:cNvPr id="43" name="Freeform: Shape 42">
            <a:extLst>
              <a:ext uri="{FF2B5EF4-FFF2-40B4-BE49-F238E27FC236}">
                <a16:creationId xmlns:a16="http://schemas.microsoft.com/office/drawing/2014/main" id="{1183503B-7856-3B11-B394-2BBB15C58451}"/>
              </a:ext>
              <a:ext uri="{C183D7F6-B498-43B3-948B-1728B52AA6E4}">
                <adec:decorative xmlns:adec="http://schemas.microsoft.com/office/drawing/2017/decorative" val="1"/>
              </a:ext>
            </a:extLst>
          </p:cNvPr>
          <p:cNvSpPr/>
          <p:nvPr/>
        </p:nvSpPr>
        <p:spPr>
          <a:xfrm>
            <a:off x="3152900" y="9044940"/>
            <a:ext cx="276827" cy="464820"/>
          </a:xfrm>
          <a:custGeom>
            <a:avLst/>
            <a:gdLst>
              <a:gd name="connsiteX0" fmla="*/ 1780 w 276827"/>
              <a:gd name="connsiteY0" fmla="*/ 304800 h 464820"/>
              <a:gd name="connsiteX1" fmla="*/ 47500 w 276827"/>
              <a:gd name="connsiteY1" fmla="*/ 449580 h 464820"/>
              <a:gd name="connsiteX2" fmla="*/ 93220 w 276827"/>
              <a:gd name="connsiteY2" fmla="*/ 464820 h 464820"/>
              <a:gd name="connsiteX3" fmla="*/ 169420 w 276827"/>
              <a:gd name="connsiteY3" fmla="*/ 449580 h 464820"/>
              <a:gd name="connsiteX4" fmla="*/ 253240 w 276827"/>
              <a:gd name="connsiteY4" fmla="*/ 396240 h 464820"/>
              <a:gd name="connsiteX5" fmla="*/ 268480 w 276827"/>
              <a:gd name="connsiteY5" fmla="*/ 365760 h 464820"/>
              <a:gd name="connsiteX6" fmla="*/ 268480 w 276827"/>
              <a:gd name="connsiteY6" fmla="*/ 83820 h 464820"/>
              <a:gd name="connsiteX7" fmla="*/ 260860 w 276827"/>
              <a:gd name="connsiteY7" fmla="*/ 53340 h 464820"/>
              <a:gd name="connsiteX8" fmla="*/ 238000 w 276827"/>
              <a:gd name="connsiteY8" fmla="*/ 22860 h 464820"/>
              <a:gd name="connsiteX9" fmla="*/ 222760 w 276827"/>
              <a:gd name="connsiteY9" fmla="*/ 0 h 464820"/>
              <a:gd name="connsiteX10" fmla="*/ 131320 w 276827"/>
              <a:gd name="connsiteY10" fmla="*/ 15240 h 464820"/>
              <a:gd name="connsiteX11" fmla="*/ 108460 w 276827"/>
              <a:gd name="connsiteY11" fmla="*/ 22860 h 464820"/>
              <a:gd name="connsiteX12" fmla="*/ 85600 w 276827"/>
              <a:gd name="connsiteY12" fmla="*/ 45720 h 464820"/>
              <a:gd name="connsiteX13" fmla="*/ 62740 w 276827"/>
              <a:gd name="connsiteY13" fmla="*/ 76200 h 464820"/>
              <a:gd name="connsiteX14" fmla="*/ 47500 w 276827"/>
              <a:gd name="connsiteY14" fmla="*/ 114300 h 464820"/>
              <a:gd name="connsiteX15" fmla="*/ 32260 w 276827"/>
              <a:gd name="connsiteY15" fmla="*/ 167640 h 464820"/>
              <a:gd name="connsiteX16" fmla="*/ 17020 w 276827"/>
              <a:gd name="connsiteY16" fmla="*/ 228600 h 464820"/>
              <a:gd name="connsiteX17" fmla="*/ 9400 w 276827"/>
              <a:gd name="connsiteY17" fmla="*/ 259080 h 464820"/>
              <a:gd name="connsiteX18" fmla="*/ 1780 w 276827"/>
              <a:gd name="connsiteY18" fmla="*/ 304800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6827" h="464820">
                <a:moveTo>
                  <a:pt x="1780" y="304800"/>
                </a:moveTo>
                <a:cubicBezTo>
                  <a:pt x="8130" y="336550"/>
                  <a:pt x="-19221" y="413187"/>
                  <a:pt x="47500" y="449580"/>
                </a:cubicBezTo>
                <a:cubicBezTo>
                  <a:pt x="61603" y="457272"/>
                  <a:pt x="77980" y="459740"/>
                  <a:pt x="93220" y="464820"/>
                </a:cubicBezTo>
                <a:cubicBezTo>
                  <a:pt x="118620" y="459740"/>
                  <a:pt x="144846" y="457771"/>
                  <a:pt x="169420" y="449580"/>
                </a:cubicBezTo>
                <a:cubicBezTo>
                  <a:pt x="198215" y="439982"/>
                  <a:pt x="234145" y="422973"/>
                  <a:pt x="253240" y="396240"/>
                </a:cubicBezTo>
                <a:cubicBezTo>
                  <a:pt x="259842" y="386997"/>
                  <a:pt x="263400" y="375920"/>
                  <a:pt x="268480" y="365760"/>
                </a:cubicBezTo>
                <a:cubicBezTo>
                  <a:pt x="278335" y="227788"/>
                  <a:pt x="280816" y="250354"/>
                  <a:pt x="268480" y="83820"/>
                </a:cubicBezTo>
                <a:cubicBezTo>
                  <a:pt x="267706" y="73376"/>
                  <a:pt x="265544" y="62707"/>
                  <a:pt x="260860" y="53340"/>
                </a:cubicBezTo>
                <a:cubicBezTo>
                  <a:pt x="255180" y="41981"/>
                  <a:pt x="245382" y="33194"/>
                  <a:pt x="238000" y="22860"/>
                </a:cubicBezTo>
                <a:cubicBezTo>
                  <a:pt x="232677" y="15408"/>
                  <a:pt x="227840" y="7620"/>
                  <a:pt x="222760" y="0"/>
                </a:cubicBezTo>
                <a:cubicBezTo>
                  <a:pt x="192280" y="5080"/>
                  <a:pt x="161620" y="9180"/>
                  <a:pt x="131320" y="15240"/>
                </a:cubicBezTo>
                <a:cubicBezTo>
                  <a:pt x="123444" y="16815"/>
                  <a:pt x="115143" y="18405"/>
                  <a:pt x="108460" y="22860"/>
                </a:cubicBezTo>
                <a:cubicBezTo>
                  <a:pt x="99494" y="28838"/>
                  <a:pt x="92613" y="37538"/>
                  <a:pt x="85600" y="45720"/>
                </a:cubicBezTo>
                <a:cubicBezTo>
                  <a:pt x="77335" y="55363"/>
                  <a:pt x="68908" y="65098"/>
                  <a:pt x="62740" y="76200"/>
                </a:cubicBezTo>
                <a:cubicBezTo>
                  <a:pt x="56097" y="88157"/>
                  <a:pt x="52303" y="101493"/>
                  <a:pt x="47500" y="114300"/>
                </a:cubicBezTo>
                <a:cubicBezTo>
                  <a:pt x="36538" y="143532"/>
                  <a:pt x="41868" y="134013"/>
                  <a:pt x="32260" y="167640"/>
                </a:cubicBezTo>
                <a:cubicBezTo>
                  <a:pt x="11835" y="239127"/>
                  <a:pt x="40258" y="124028"/>
                  <a:pt x="17020" y="228600"/>
                </a:cubicBezTo>
                <a:cubicBezTo>
                  <a:pt x="14748" y="238823"/>
                  <a:pt x="10557" y="248671"/>
                  <a:pt x="9400" y="259080"/>
                </a:cubicBezTo>
                <a:cubicBezTo>
                  <a:pt x="7998" y="271702"/>
                  <a:pt x="-4570" y="273050"/>
                  <a:pt x="1780" y="3048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Freeform: Shape 43">
            <a:extLst>
              <a:ext uri="{FF2B5EF4-FFF2-40B4-BE49-F238E27FC236}">
                <a16:creationId xmlns:a16="http://schemas.microsoft.com/office/drawing/2014/main" id="{3B4F65E4-2FC0-F700-8825-30B0964300C6}"/>
              </a:ext>
              <a:ext uri="{C183D7F6-B498-43B3-948B-1728B52AA6E4}">
                <adec:decorative xmlns:adec="http://schemas.microsoft.com/office/drawing/2017/decorative" val="1"/>
              </a:ext>
            </a:extLst>
          </p:cNvPr>
          <p:cNvSpPr/>
          <p:nvPr/>
        </p:nvSpPr>
        <p:spPr>
          <a:xfrm>
            <a:off x="3926843" y="9098280"/>
            <a:ext cx="431797" cy="320040"/>
          </a:xfrm>
          <a:custGeom>
            <a:avLst/>
            <a:gdLst>
              <a:gd name="connsiteX0" fmla="*/ 5077 w 431797"/>
              <a:gd name="connsiteY0" fmla="*/ 205740 h 320040"/>
              <a:gd name="connsiteX1" fmla="*/ 20317 w 431797"/>
              <a:gd name="connsiteY1" fmla="*/ 167640 h 320040"/>
              <a:gd name="connsiteX2" fmla="*/ 66037 w 431797"/>
              <a:gd name="connsiteY2" fmla="*/ 7620 h 320040"/>
              <a:gd name="connsiteX3" fmla="*/ 96517 w 431797"/>
              <a:gd name="connsiteY3" fmla="*/ 0 h 320040"/>
              <a:gd name="connsiteX4" fmla="*/ 325117 w 431797"/>
              <a:gd name="connsiteY4" fmla="*/ 7620 h 320040"/>
              <a:gd name="connsiteX5" fmla="*/ 347977 w 431797"/>
              <a:gd name="connsiteY5" fmla="*/ 22860 h 320040"/>
              <a:gd name="connsiteX6" fmla="*/ 378457 w 431797"/>
              <a:gd name="connsiteY6" fmla="*/ 38100 h 320040"/>
              <a:gd name="connsiteX7" fmla="*/ 393697 w 431797"/>
              <a:gd name="connsiteY7" fmla="*/ 68580 h 320040"/>
              <a:gd name="connsiteX8" fmla="*/ 416557 w 431797"/>
              <a:gd name="connsiteY8" fmla="*/ 91440 h 320040"/>
              <a:gd name="connsiteX9" fmla="*/ 431797 w 431797"/>
              <a:gd name="connsiteY9" fmla="*/ 152400 h 320040"/>
              <a:gd name="connsiteX10" fmla="*/ 424177 w 431797"/>
              <a:gd name="connsiteY10" fmla="*/ 236220 h 320040"/>
              <a:gd name="connsiteX11" fmla="*/ 401317 w 431797"/>
              <a:gd name="connsiteY11" fmla="*/ 274320 h 320040"/>
              <a:gd name="connsiteX12" fmla="*/ 386077 w 431797"/>
              <a:gd name="connsiteY12" fmla="*/ 297180 h 320040"/>
              <a:gd name="connsiteX13" fmla="*/ 302257 w 431797"/>
              <a:gd name="connsiteY13" fmla="*/ 320040 h 320040"/>
              <a:gd name="connsiteX14" fmla="*/ 50797 w 431797"/>
              <a:gd name="connsiteY14" fmla="*/ 312420 h 320040"/>
              <a:gd name="connsiteX15" fmla="*/ 20317 w 431797"/>
              <a:gd name="connsiteY15" fmla="*/ 289560 h 320040"/>
              <a:gd name="connsiteX16" fmla="*/ 5077 w 431797"/>
              <a:gd name="connsiteY16" fmla="*/ 251460 h 320040"/>
              <a:gd name="connsiteX17" fmla="*/ 5077 w 431797"/>
              <a:gd name="connsiteY17" fmla="*/ 20574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1797" h="320040">
                <a:moveTo>
                  <a:pt x="5077" y="205740"/>
                </a:moveTo>
                <a:cubicBezTo>
                  <a:pt x="7617" y="191770"/>
                  <a:pt x="18383" y="181181"/>
                  <a:pt x="20317" y="167640"/>
                </a:cubicBezTo>
                <a:cubicBezTo>
                  <a:pt x="33496" y="75388"/>
                  <a:pt x="-2814" y="53520"/>
                  <a:pt x="66037" y="7620"/>
                </a:cubicBezTo>
                <a:cubicBezTo>
                  <a:pt x="74751" y="1811"/>
                  <a:pt x="86357" y="2540"/>
                  <a:pt x="96517" y="0"/>
                </a:cubicBezTo>
                <a:cubicBezTo>
                  <a:pt x="172717" y="2540"/>
                  <a:pt x="249188" y="717"/>
                  <a:pt x="325117" y="7620"/>
                </a:cubicBezTo>
                <a:cubicBezTo>
                  <a:pt x="334237" y="8449"/>
                  <a:pt x="340026" y="18316"/>
                  <a:pt x="347977" y="22860"/>
                </a:cubicBezTo>
                <a:cubicBezTo>
                  <a:pt x="357840" y="28496"/>
                  <a:pt x="368297" y="33020"/>
                  <a:pt x="378457" y="38100"/>
                </a:cubicBezTo>
                <a:cubicBezTo>
                  <a:pt x="383537" y="48260"/>
                  <a:pt x="387095" y="59337"/>
                  <a:pt x="393697" y="68580"/>
                </a:cubicBezTo>
                <a:cubicBezTo>
                  <a:pt x="399961" y="77349"/>
                  <a:pt x="412098" y="81630"/>
                  <a:pt x="416557" y="91440"/>
                </a:cubicBezTo>
                <a:cubicBezTo>
                  <a:pt x="425224" y="110508"/>
                  <a:pt x="431797" y="152400"/>
                  <a:pt x="431797" y="152400"/>
                </a:cubicBezTo>
                <a:cubicBezTo>
                  <a:pt x="429257" y="180340"/>
                  <a:pt x="430981" y="209002"/>
                  <a:pt x="424177" y="236220"/>
                </a:cubicBezTo>
                <a:cubicBezTo>
                  <a:pt x="420585" y="250588"/>
                  <a:pt x="409167" y="261761"/>
                  <a:pt x="401317" y="274320"/>
                </a:cubicBezTo>
                <a:cubicBezTo>
                  <a:pt x="396463" y="282086"/>
                  <a:pt x="393843" y="292326"/>
                  <a:pt x="386077" y="297180"/>
                </a:cubicBezTo>
                <a:cubicBezTo>
                  <a:pt x="367879" y="308554"/>
                  <a:pt x="324015" y="315688"/>
                  <a:pt x="302257" y="320040"/>
                </a:cubicBezTo>
                <a:cubicBezTo>
                  <a:pt x="218437" y="317500"/>
                  <a:pt x="134170" y="321433"/>
                  <a:pt x="50797" y="312420"/>
                </a:cubicBezTo>
                <a:cubicBezTo>
                  <a:pt x="38171" y="311055"/>
                  <a:pt x="27937" y="299720"/>
                  <a:pt x="20317" y="289560"/>
                </a:cubicBezTo>
                <a:cubicBezTo>
                  <a:pt x="12110" y="278617"/>
                  <a:pt x="9880" y="264267"/>
                  <a:pt x="5077" y="251460"/>
                </a:cubicBezTo>
                <a:cubicBezTo>
                  <a:pt x="-4953" y="224714"/>
                  <a:pt x="2537" y="219710"/>
                  <a:pt x="5077" y="2057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TextBox 44">
            <a:extLst>
              <a:ext uri="{FF2B5EF4-FFF2-40B4-BE49-F238E27FC236}">
                <a16:creationId xmlns:a16="http://schemas.microsoft.com/office/drawing/2014/main" id="{A92BA8F3-21C7-E953-90BD-1DA766EDDFFA}"/>
              </a:ext>
              <a:ext uri="{C183D7F6-B498-43B3-948B-1728B52AA6E4}">
                <adec:decorative xmlns:adec="http://schemas.microsoft.com/office/drawing/2017/decorative" val="1"/>
              </a:ext>
            </a:extLst>
          </p:cNvPr>
          <p:cNvSpPr txBox="1"/>
          <p:nvPr/>
        </p:nvSpPr>
        <p:spPr>
          <a:xfrm rot="21182959">
            <a:off x="3183605" y="9099336"/>
            <a:ext cx="293670" cy="338554"/>
          </a:xfrm>
          <a:prstGeom prst="rect">
            <a:avLst/>
          </a:prstGeom>
          <a:noFill/>
        </p:spPr>
        <p:txBody>
          <a:bodyPr wrap="none" rtlCol="0">
            <a:spAutoFit/>
          </a:bodyPr>
          <a:lstStyle/>
          <a:p>
            <a:r>
              <a:rPr lang="de-DE" sz="1600" dirty="0">
                <a:latin typeface="Comic Sans MS" panose="030F0702030302020204" pitchFamily="66" charset="0"/>
              </a:rPr>
              <a:t>p</a:t>
            </a:r>
            <a:endParaRPr lang="pt-BR" sz="1600" dirty="0">
              <a:latin typeface="Comic Sans MS" panose="030F0702030302020204" pitchFamily="66" charset="0"/>
            </a:endParaRPr>
          </a:p>
        </p:txBody>
      </p:sp>
      <p:sp>
        <p:nvSpPr>
          <p:cNvPr id="46" name="TextBox 45">
            <a:extLst>
              <a:ext uri="{FF2B5EF4-FFF2-40B4-BE49-F238E27FC236}">
                <a16:creationId xmlns:a16="http://schemas.microsoft.com/office/drawing/2014/main" id="{44074C68-63DF-5B05-92BD-082BE3100A1D}"/>
              </a:ext>
              <a:ext uri="{C183D7F6-B498-43B3-948B-1728B52AA6E4}">
                <adec:decorative xmlns:adec="http://schemas.microsoft.com/office/drawing/2017/decorative" val="1"/>
              </a:ext>
            </a:extLst>
          </p:cNvPr>
          <p:cNvSpPr txBox="1"/>
          <p:nvPr/>
        </p:nvSpPr>
        <p:spPr>
          <a:xfrm>
            <a:off x="3816641" y="9104875"/>
            <a:ext cx="290464" cy="338554"/>
          </a:xfrm>
          <a:prstGeom prst="rect">
            <a:avLst/>
          </a:prstGeom>
          <a:noFill/>
        </p:spPr>
        <p:txBody>
          <a:bodyPr wrap="none" rtlCol="0">
            <a:spAutoFit/>
          </a:bodyPr>
          <a:lstStyle/>
          <a:p>
            <a:r>
              <a:rPr lang="de-DE" sz="1600" i="1" dirty="0">
                <a:latin typeface="Comic Sans MS" panose="030F0702030302020204" pitchFamily="66" charset="0"/>
              </a:rPr>
              <a:t>c</a:t>
            </a:r>
            <a:endParaRPr lang="pt-BR" sz="1600" i="1" dirty="0">
              <a:latin typeface="Comic Sans MS" panose="030F0702030302020204" pitchFamily="66" charset="0"/>
            </a:endParaRPr>
          </a:p>
        </p:txBody>
      </p:sp>
      <p:sp>
        <p:nvSpPr>
          <p:cNvPr id="47" name="Freeform: Shape 46">
            <a:extLst>
              <a:ext uri="{FF2B5EF4-FFF2-40B4-BE49-F238E27FC236}">
                <a16:creationId xmlns:a16="http://schemas.microsoft.com/office/drawing/2014/main" id="{46CE7097-9F5C-5142-CA2F-7BDB973F03B7}"/>
              </a:ext>
              <a:ext uri="{C183D7F6-B498-43B3-948B-1728B52AA6E4}">
                <adec:decorative xmlns:adec="http://schemas.microsoft.com/office/drawing/2017/decorative" val="1"/>
              </a:ext>
            </a:extLst>
          </p:cNvPr>
          <p:cNvSpPr/>
          <p:nvPr/>
        </p:nvSpPr>
        <p:spPr>
          <a:xfrm>
            <a:off x="5545551" y="9014460"/>
            <a:ext cx="222789" cy="383902"/>
          </a:xfrm>
          <a:custGeom>
            <a:avLst/>
            <a:gdLst>
              <a:gd name="connsiteX0" fmla="*/ 9429 w 222789"/>
              <a:gd name="connsiteY0" fmla="*/ 365760 h 383902"/>
              <a:gd name="connsiteX1" fmla="*/ 1809 w 222789"/>
              <a:gd name="connsiteY1" fmla="*/ 129540 h 383902"/>
              <a:gd name="connsiteX2" fmla="*/ 17049 w 222789"/>
              <a:gd name="connsiteY2" fmla="*/ 53340 h 383902"/>
              <a:gd name="connsiteX3" fmla="*/ 47529 w 222789"/>
              <a:gd name="connsiteY3" fmla="*/ 38100 h 383902"/>
              <a:gd name="connsiteX4" fmla="*/ 131349 w 222789"/>
              <a:gd name="connsiteY4" fmla="*/ 0 h 383902"/>
              <a:gd name="connsiteX5" fmla="*/ 199929 w 222789"/>
              <a:gd name="connsiteY5" fmla="*/ 22860 h 383902"/>
              <a:gd name="connsiteX6" fmla="*/ 222789 w 222789"/>
              <a:gd name="connsiteY6" fmla="*/ 114300 h 383902"/>
              <a:gd name="connsiteX7" fmla="*/ 207549 w 222789"/>
              <a:gd name="connsiteY7" fmla="*/ 144780 h 383902"/>
              <a:gd name="connsiteX8" fmla="*/ 192309 w 222789"/>
              <a:gd name="connsiteY8" fmla="*/ 190500 h 383902"/>
              <a:gd name="connsiteX9" fmla="*/ 169449 w 222789"/>
              <a:gd name="connsiteY9" fmla="*/ 213360 h 383902"/>
              <a:gd name="connsiteX10" fmla="*/ 146589 w 222789"/>
              <a:gd name="connsiteY10" fmla="*/ 266700 h 383902"/>
              <a:gd name="connsiteX11" fmla="*/ 138969 w 222789"/>
              <a:gd name="connsiteY11" fmla="*/ 304800 h 383902"/>
              <a:gd name="connsiteX12" fmla="*/ 131349 w 222789"/>
              <a:gd name="connsiteY12" fmla="*/ 358140 h 383902"/>
              <a:gd name="connsiteX13" fmla="*/ 78009 w 222789"/>
              <a:gd name="connsiteY13" fmla="*/ 373380 h 383902"/>
              <a:gd name="connsiteX14" fmla="*/ 9429 w 222789"/>
              <a:gd name="connsiteY14" fmla="*/ 365760 h 38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789" h="383902">
                <a:moveTo>
                  <a:pt x="9429" y="365760"/>
                </a:moveTo>
                <a:cubicBezTo>
                  <a:pt x="-3271" y="325120"/>
                  <a:pt x="-112" y="208298"/>
                  <a:pt x="1809" y="129540"/>
                </a:cubicBezTo>
                <a:cubicBezTo>
                  <a:pt x="2441" y="103645"/>
                  <a:pt x="5465" y="76508"/>
                  <a:pt x="17049" y="53340"/>
                </a:cubicBezTo>
                <a:cubicBezTo>
                  <a:pt x="22129" y="43180"/>
                  <a:pt x="36982" y="42319"/>
                  <a:pt x="47529" y="38100"/>
                </a:cubicBezTo>
                <a:cubicBezTo>
                  <a:pt x="127223" y="6222"/>
                  <a:pt x="61105" y="42146"/>
                  <a:pt x="131349" y="0"/>
                </a:cubicBezTo>
                <a:cubicBezTo>
                  <a:pt x="154209" y="7620"/>
                  <a:pt x="180441" y="8687"/>
                  <a:pt x="199929" y="22860"/>
                </a:cubicBezTo>
                <a:cubicBezTo>
                  <a:pt x="215647" y="34291"/>
                  <a:pt x="221365" y="104333"/>
                  <a:pt x="222789" y="114300"/>
                </a:cubicBezTo>
                <a:cubicBezTo>
                  <a:pt x="217709" y="124460"/>
                  <a:pt x="211768" y="134233"/>
                  <a:pt x="207549" y="144780"/>
                </a:cubicBezTo>
                <a:cubicBezTo>
                  <a:pt x="201583" y="159695"/>
                  <a:pt x="203668" y="179141"/>
                  <a:pt x="192309" y="190500"/>
                </a:cubicBezTo>
                <a:cubicBezTo>
                  <a:pt x="184689" y="198120"/>
                  <a:pt x="175713" y="204591"/>
                  <a:pt x="169449" y="213360"/>
                </a:cubicBezTo>
                <a:cubicBezTo>
                  <a:pt x="161061" y="225103"/>
                  <a:pt x="150416" y="251393"/>
                  <a:pt x="146589" y="266700"/>
                </a:cubicBezTo>
                <a:cubicBezTo>
                  <a:pt x="143448" y="279265"/>
                  <a:pt x="141098" y="292025"/>
                  <a:pt x="138969" y="304800"/>
                </a:cubicBezTo>
                <a:cubicBezTo>
                  <a:pt x="136016" y="322516"/>
                  <a:pt x="143281" y="344716"/>
                  <a:pt x="131349" y="358140"/>
                </a:cubicBezTo>
                <a:cubicBezTo>
                  <a:pt x="119064" y="371961"/>
                  <a:pt x="95789" y="368300"/>
                  <a:pt x="78009" y="373380"/>
                </a:cubicBezTo>
                <a:cubicBezTo>
                  <a:pt x="26687" y="364826"/>
                  <a:pt x="22129" y="406400"/>
                  <a:pt x="9429" y="3657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Freeform: Shape 47">
            <a:extLst>
              <a:ext uri="{FF2B5EF4-FFF2-40B4-BE49-F238E27FC236}">
                <a16:creationId xmlns:a16="http://schemas.microsoft.com/office/drawing/2014/main" id="{A5FA4257-FD1D-A2D9-6B6A-F9C651D0081F}"/>
              </a:ext>
              <a:ext uri="{C183D7F6-B498-43B3-948B-1728B52AA6E4}">
                <adec:decorative xmlns:adec="http://schemas.microsoft.com/office/drawing/2017/decorative" val="1"/>
              </a:ext>
            </a:extLst>
          </p:cNvPr>
          <p:cNvSpPr/>
          <p:nvPr/>
        </p:nvSpPr>
        <p:spPr>
          <a:xfrm>
            <a:off x="6080760" y="9067800"/>
            <a:ext cx="434599" cy="328764"/>
          </a:xfrm>
          <a:custGeom>
            <a:avLst/>
            <a:gdLst>
              <a:gd name="connsiteX0" fmla="*/ 53340 w 434599"/>
              <a:gd name="connsiteY0" fmla="*/ 228600 h 328764"/>
              <a:gd name="connsiteX1" fmla="*/ 22860 w 434599"/>
              <a:gd name="connsiteY1" fmla="*/ 190500 h 328764"/>
              <a:gd name="connsiteX2" fmla="*/ 7620 w 434599"/>
              <a:gd name="connsiteY2" fmla="*/ 167640 h 328764"/>
              <a:gd name="connsiteX3" fmla="*/ 0 w 434599"/>
              <a:gd name="connsiteY3" fmla="*/ 121920 h 328764"/>
              <a:gd name="connsiteX4" fmla="*/ 22860 w 434599"/>
              <a:gd name="connsiteY4" fmla="*/ 22860 h 328764"/>
              <a:gd name="connsiteX5" fmla="*/ 53340 w 434599"/>
              <a:gd name="connsiteY5" fmla="*/ 7620 h 328764"/>
              <a:gd name="connsiteX6" fmla="*/ 152400 w 434599"/>
              <a:gd name="connsiteY6" fmla="*/ 0 h 328764"/>
              <a:gd name="connsiteX7" fmla="*/ 381000 w 434599"/>
              <a:gd name="connsiteY7" fmla="*/ 15240 h 328764"/>
              <a:gd name="connsiteX8" fmla="*/ 403860 w 434599"/>
              <a:gd name="connsiteY8" fmla="*/ 30480 h 328764"/>
              <a:gd name="connsiteX9" fmla="*/ 411480 w 434599"/>
              <a:gd name="connsiteY9" fmla="*/ 68580 h 328764"/>
              <a:gd name="connsiteX10" fmla="*/ 426720 w 434599"/>
              <a:gd name="connsiteY10" fmla="*/ 114300 h 328764"/>
              <a:gd name="connsiteX11" fmla="*/ 419100 w 434599"/>
              <a:gd name="connsiteY11" fmla="*/ 274320 h 328764"/>
              <a:gd name="connsiteX12" fmla="*/ 396240 w 434599"/>
              <a:gd name="connsiteY12" fmla="*/ 304800 h 328764"/>
              <a:gd name="connsiteX13" fmla="*/ 365760 w 434599"/>
              <a:gd name="connsiteY13" fmla="*/ 320040 h 328764"/>
              <a:gd name="connsiteX14" fmla="*/ 38100 w 434599"/>
              <a:gd name="connsiteY14" fmla="*/ 259080 h 328764"/>
              <a:gd name="connsiteX15" fmla="*/ 53340 w 434599"/>
              <a:gd name="connsiteY15" fmla="*/ 228600 h 3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4599" h="328764">
                <a:moveTo>
                  <a:pt x="53340" y="228600"/>
                </a:moveTo>
                <a:cubicBezTo>
                  <a:pt x="50800" y="217170"/>
                  <a:pt x="32618" y="203511"/>
                  <a:pt x="22860" y="190500"/>
                </a:cubicBezTo>
                <a:cubicBezTo>
                  <a:pt x="17365" y="183174"/>
                  <a:pt x="10516" y="176328"/>
                  <a:pt x="7620" y="167640"/>
                </a:cubicBezTo>
                <a:cubicBezTo>
                  <a:pt x="2734" y="152983"/>
                  <a:pt x="2540" y="137160"/>
                  <a:pt x="0" y="121920"/>
                </a:cubicBezTo>
                <a:cubicBezTo>
                  <a:pt x="7620" y="88900"/>
                  <a:pt x="8529" y="53569"/>
                  <a:pt x="22860" y="22860"/>
                </a:cubicBezTo>
                <a:cubicBezTo>
                  <a:pt x="27664" y="12566"/>
                  <a:pt x="42154" y="9594"/>
                  <a:pt x="53340" y="7620"/>
                </a:cubicBezTo>
                <a:cubicBezTo>
                  <a:pt x="85954" y="1865"/>
                  <a:pt x="119380" y="2540"/>
                  <a:pt x="152400" y="0"/>
                </a:cubicBezTo>
                <a:cubicBezTo>
                  <a:pt x="228600" y="5080"/>
                  <a:pt x="305186" y="6050"/>
                  <a:pt x="381000" y="15240"/>
                </a:cubicBezTo>
                <a:cubicBezTo>
                  <a:pt x="390092" y="16342"/>
                  <a:pt x="399316" y="22529"/>
                  <a:pt x="403860" y="30480"/>
                </a:cubicBezTo>
                <a:cubicBezTo>
                  <a:pt x="410286" y="41725"/>
                  <a:pt x="408072" y="56085"/>
                  <a:pt x="411480" y="68580"/>
                </a:cubicBezTo>
                <a:cubicBezTo>
                  <a:pt x="415707" y="84078"/>
                  <a:pt x="421640" y="99060"/>
                  <a:pt x="426720" y="114300"/>
                </a:cubicBezTo>
                <a:cubicBezTo>
                  <a:pt x="434503" y="184346"/>
                  <a:pt x="442487" y="199482"/>
                  <a:pt x="419100" y="274320"/>
                </a:cubicBezTo>
                <a:cubicBezTo>
                  <a:pt x="415312" y="286442"/>
                  <a:pt x="405883" y="296535"/>
                  <a:pt x="396240" y="304800"/>
                </a:cubicBezTo>
                <a:cubicBezTo>
                  <a:pt x="387615" y="312192"/>
                  <a:pt x="375920" y="314960"/>
                  <a:pt x="365760" y="320040"/>
                </a:cubicBezTo>
                <a:cubicBezTo>
                  <a:pt x="71955" y="298005"/>
                  <a:pt x="109634" y="384265"/>
                  <a:pt x="38100" y="259080"/>
                </a:cubicBezTo>
                <a:cubicBezTo>
                  <a:pt x="35282" y="254149"/>
                  <a:pt x="55880" y="240030"/>
                  <a:pt x="53340" y="228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TextBox 48">
            <a:extLst>
              <a:ext uri="{FF2B5EF4-FFF2-40B4-BE49-F238E27FC236}">
                <a16:creationId xmlns:a16="http://schemas.microsoft.com/office/drawing/2014/main" id="{8F95A73B-488F-91BF-515E-2B7662F19F6E}"/>
              </a:ext>
              <a:ext uri="{C183D7F6-B498-43B3-948B-1728B52AA6E4}">
                <adec:decorative xmlns:adec="http://schemas.microsoft.com/office/drawing/2017/decorative" val="1"/>
              </a:ext>
            </a:extLst>
          </p:cNvPr>
          <p:cNvSpPr txBox="1"/>
          <p:nvPr/>
        </p:nvSpPr>
        <p:spPr>
          <a:xfrm rot="21182959">
            <a:off x="5456260" y="9045238"/>
            <a:ext cx="308098" cy="369332"/>
          </a:xfrm>
          <a:prstGeom prst="rect">
            <a:avLst/>
          </a:prstGeom>
          <a:noFill/>
        </p:spPr>
        <p:txBody>
          <a:bodyPr wrap="non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50" name="TextBox 49">
            <a:extLst>
              <a:ext uri="{FF2B5EF4-FFF2-40B4-BE49-F238E27FC236}">
                <a16:creationId xmlns:a16="http://schemas.microsoft.com/office/drawing/2014/main" id="{839B07E5-8B9E-5B37-77B5-D5F1B957CB25}"/>
              </a:ext>
              <a:ext uri="{C183D7F6-B498-43B3-948B-1728B52AA6E4}">
                <adec:decorative xmlns:adec="http://schemas.microsoft.com/office/drawing/2017/decorative" val="1"/>
              </a:ext>
            </a:extLst>
          </p:cNvPr>
          <p:cNvSpPr txBox="1"/>
          <p:nvPr/>
        </p:nvSpPr>
        <p:spPr>
          <a:xfrm>
            <a:off x="6064781" y="9035670"/>
            <a:ext cx="303288" cy="369332"/>
          </a:xfrm>
          <a:prstGeom prst="rect">
            <a:avLst/>
          </a:prstGeom>
          <a:noFill/>
        </p:spPr>
        <p:txBody>
          <a:bodyPr wrap="none" rtlCol="0">
            <a:spAutoFit/>
          </a:bodyPr>
          <a:lstStyle/>
          <a:p>
            <a:r>
              <a:rPr lang="de-DE" i="1" dirty="0">
                <a:latin typeface="Comic Sans MS" panose="030F0702030302020204" pitchFamily="66" charset="0"/>
              </a:rPr>
              <a:t>c</a:t>
            </a:r>
            <a:endParaRPr lang="pt-BR" i="1" dirty="0">
              <a:latin typeface="Comic Sans MS" panose="030F0702030302020204" pitchFamily="66" charset="0"/>
            </a:endParaRPr>
          </a:p>
        </p:txBody>
      </p:sp>
      <p:sp>
        <p:nvSpPr>
          <p:cNvPr id="38" name="Textfeld 49">
            <a:extLst>
              <a:ext uri="{FF2B5EF4-FFF2-40B4-BE49-F238E27FC236}">
                <a16:creationId xmlns:a16="http://schemas.microsoft.com/office/drawing/2014/main" id="{959D1586-3ECF-447C-C1EA-2D9F21A8411A}"/>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Pensée</a:t>
            </a:r>
            <a:r>
              <a:rPr lang="de-AT" sz="1000" dirty="0">
                <a:latin typeface="Pangolin" panose="00000500000000000000"/>
              </a:rPr>
              <a:t> </a:t>
            </a:r>
            <a:r>
              <a:rPr lang="de-AT" sz="1000" dirty="0" err="1">
                <a:latin typeface="Pangolin" panose="00000500000000000000"/>
              </a:rPr>
              <a:t>Mathématique</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p:nvPr/>
        </p:nvSpPr>
        <p:spPr>
          <a:xfrm>
            <a:off x="231571" y="2717487"/>
            <a:ext cx="2032204" cy="707886"/>
          </a:xfrm>
          <a:prstGeom prst="rect">
            <a:avLst/>
          </a:prstGeom>
          <a:noFill/>
        </p:spPr>
        <p:txBody>
          <a:bodyPr wrap="square">
            <a:spAutoFit/>
          </a:bodyPr>
          <a:lstStyle/>
          <a:p>
            <a:pPr algn="ctr"/>
            <a:r>
              <a:rPr lang="fr-FR" sz="1000">
                <a:latin typeface="Pangolin" panose="00000500000000000000" pitchFamily="2" charset="0"/>
              </a:rPr>
              <a:t>Ainsi, dès qu’une combinaison est faite, le problème devient plus facile - il ne reste plus que quatre possibilités.</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422525" y="565150"/>
            <a:ext cx="2051050" cy="861774"/>
          </a:xfrm>
          <a:prstGeom prst="rect">
            <a:avLst/>
          </a:prstGeom>
          <a:noFill/>
        </p:spPr>
        <p:txBody>
          <a:bodyPr wrap="square">
            <a:spAutoFit/>
          </a:bodyPr>
          <a:lstStyle/>
          <a:p>
            <a:pPr algn="r"/>
            <a:r>
              <a:rPr lang="fr-FR" sz="1000" dirty="0">
                <a:latin typeface="Pangolin" panose="00000500000000000000" pitchFamily="2" charset="0"/>
              </a:rPr>
              <a:t>Nous pouvons également décrire ce problème de repas client avec une notation mathématique. Ce processus de transformation est appelé «« abstraction »».</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81525" y="581025"/>
            <a:ext cx="2051050" cy="1169551"/>
          </a:xfrm>
          <a:prstGeom prst="rect">
            <a:avLst/>
          </a:prstGeom>
          <a:noFill/>
        </p:spPr>
        <p:txBody>
          <a:bodyPr wrap="square">
            <a:spAutoFit/>
          </a:bodyPr>
          <a:lstStyle/>
          <a:p>
            <a:pPr algn="ctr"/>
            <a:r>
              <a:rPr lang="fr-FR" sz="1000" dirty="0">
                <a:latin typeface="Pangolin" panose="00000500000000000000" pitchFamily="2" charset="0"/>
              </a:rPr>
              <a:t>Par abstraction, le problème est décrit de telle manière qu’il peut facilement – mathématiquement – être appliqué à d’autres cas. 
Par exemple, la mère, qui reçoit la salade, peut être abstraite de la manière suivante:</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31571" y="3717798"/>
            <a:ext cx="2044495" cy="707886"/>
          </a:xfrm>
          <a:prstGeom prst="rect">
            <a:avLst/>
          </a:prstGeom>
          <a:noFill/>
        </p:spPr>
        <p:txBody>
          <a:bodyPr wrap="square">
            <a:spAutoFit/>
          </a:bodyPr>
          <a:lstStyle/>
          <a:p>
            <a:pPr algn="ctr"/>
            <a:r>
              <a:rPr lang="fr-FR" sz="1000" dirty="0">
                <a:latin typeface="Pangolin" panose="00000500000000000000" pitchFamily="2" charset="0"/>
              </a:rPr>
              <a:t>La nourriture pour la mère doit être placée entre parenthèses. </a:t>
            </a:r>
            <a:br>
              <a:rPr lang="fr-FR" sz="1000" dirty="0">
                <a:latin typeface="Pangolin" panose="00000500000000000000" pitchFamily="2" charset="0"/>
              </a:rPr>
            </a:br>
            <a:r>
              <a:rPr lang="fr-FR" sz="1000" dirty="0">
                <a:latin typeface="Pangolin" panose="00000500000000000000" pitchFamily="2" charset="0"/>
              </a:rPr>
              <a:t>Elle ramasse la </a:t>
            </a:r>
            <a:r>
              <a:rPr lang="fr-FR" sz="1000" b="1" dirty="0">
                <a:latin typeface="Pangolin" panose="00000500000000000000" pitchFamily="2" charset="0"/>
              </a:rPr>
              <a:t>s</a:t>
            </a:r>
            <a:r>
              <a:rPr lang="fr-FR" sz="1000" dirty="0">
                <a:latin typeface="Pangolin" panose="00000500000000000000" pitchFamily="2" charset="0"/>
              </a:rPr>
              <a:t>alade, alors abrégeons-la avec un «« s »».</a:t>
            </a:r>
            <a:endParaRPr lang="de-AT" sz="1000" dirty="0">
              <a:solidFill>
                <a:schemeClr val="tx1"/>
              </a:solidFill>
              <a:latin typeface="Pangolin" panose="00000500000000000000" pitchFamily="2" charset="0"/>
            </a:endParaRPr>
          </a:p>
        </p:txBody>
      </p:sp>
      <p:sp>
        <p:nvSpPr>
          <p:cNvPr id="16" name="Textfeld 15">
            <a:extLst>
              <a:ext uri="{FF2B5EF4-FFF2-40B4-BE49-F238E27FC236}">
                <a16:creationId xmlns:a16="http://schemas.microsoft.com/office/drawing/2014/main" id="{BEE8BB84-D3D2-4AB0-8F0A-3EC00DCEC7F9}"/>
              </a:ext>
            </a:extLst>
          </p:cNvPr>
          <p:cNvSpPr txBox="1"/>
          <p:nvPr/>
        </p:nvSpPr>
        <p:spPr>
          <a:xfrm>
            <a:off x="221411" y="5945153"/>
            <a:ext cx="2089921" cy="553998"/>
          </a:xfrm>
          <a:prstGeom prst="rect">
            <a:avLst/>
          </a:prstGeom>
          <a:noFill/>
        </p:spPr>
        <p:txBody>
          <a:bodyPr wrap="square">
            <a:spAutoFit/>
          </a:bodyPr>
          <a:lstStyle/>
          <a:p>
            <a:pPr algn="ctr"/>
            <a:r>
              <a:rPr lang="fr-FR" sz="1000" dirty="0">
                <a:latin typeface="Pangolin" panose="00000500000000000000" pitchFamily="2" charset="0"/>
              </a:rPr>
              <a:t>M(s) est notre notation mathématique pour la phrase </a:t>
            </a:r>
            <a:br>
              <a:rPr lang="fr-FR" sz="1000" dirty="0">
                <a:latin typeface="Pangolin" panose="00000500000000000000" pitchFamily="2" charset="0"/>
              </a:rPr>
            </a:br>
            <a:r>
              <a:rPr lang="fr-FR" sz="1000" dirty="0">
                <a:latin typeface="Pangolin" panose="00000500000000000000" pitchFamily="2" charset="0"/>
              </a:rPr>
              <a:t>«« La salade appartient à la mère »».</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847224" y="3652514"/>
            <a:ext cx="3333523" cy="400110"/>
          </a:xfrm>
          <a:prstGeom prst="rect">
            <a:avLst/>
          </a:prstGeom>
          <a:noFill/>
        </p:spPr>
        <p:txBody>
          <a:bodyPr wrap="square">
            <a:spAutoFit/>
          </a:bodyPr>
          <a:lstStyle/>
          <a:p>
            <a:pPr algn="ctr"/>
            <a:r>
              <a:rPr lang="fr-FR" sz="1000">
                <a:latin typeface="Pangolin" panose="00000500000000000000" pitchFamily="2" charset="0"/>
              </a:rPr>
              <a:t>La même chose peut également être faite avec les autres relations client-repas :</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643310" y="4125648"/>
            <a:ext cx="2537437" cy="261610"/>
          </a:xfrm>
          <a:prstGeom prst="rect">
            <a:avLst/>
          </a:prstGeom>
          <a:noFill/>
        </p:spPr>
        <p:txBody>
          <a:bodyPr wrap="square">
            <a:spAutoFit/>
          </a:bodyPr>
          <a:lstStyle/>
          <a:p>
            <a:r>
              <a:rPr lang="fr-FR" sz="1100" dirty="0">
                <a:latin typeface="Pangolin" panose="00000500000000000000" pitchFamily="2" charset="0"/>
              </a:rPr>
              <a:t>La salade est donnée à la mère.</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3643310" y="4470393"/>
            <a:ext cx="2635249" cy="261610"/>
          </a:xfrm>
          <a:prstGeom prst="rect">
            <a:avLst/>
          </a:prstGeom>
          <a:noFill/>
        </p:spPr>
        <p:txBody>
          <a:bodyPr wrap="square">
            <a:spAutoFit/>
          </a:bodyPr>
          <a:lstStyle/>
          <a:p>
            <a:r>
              <a:rPr lang="fr-FR" sz="1100" dirty="0">
                <a:latin typeface="Pangolin" panose="00000500000000000000" pitchFamily="2" charset="0"/>
              </a:rPr>
              <a:t>Le poisson est donné à l’enfant.</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3643310" y="4815138"/>
            <a:ext cx="2635249" cy="261610"/>
          </a:xfrm>
          <a:prstGeom prst="rect">
            <a:avLst/>
          </a:prstGeom>
          <a:noFill/>
        </p:spPr>
        <p:txBody>
          <a:bodyPr wrap="square">
            <a:spAutoFit/>
          </a:bodyPr>
          <a:lstStyle/>
          <a:p>
            <a:r>
              <a:rPr lang="fr-FR" sz="1100" dirty="0">
                <a:latin typeface="Pangolin" panose="00000500000000000000" pitchFamily="2" charset="0"/>
              </a:rPr>
              <a:t>Le canard est donné au père.</a:t>
            </a:r>
            <a:endParaRPr lang="de-AT" sz="11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48B3C406-0AE1-4C65-92B6-58BD53FAFEFE}"/>
              </a:ext>
            </a:extLst>
          </p:cNvPr>
          <p:cNvSpPr txBox="1"/>
          <p:nvPr/>
        </p:nvSpPr>
        <p:spPr>
          <a:xfrm>
            <a:off x="3429001" y="5396321"/>
            <a:ext cx="2635250" cy="400110"/>
          </a:xfrm>
          <a:prstGeom prst="rect">
            <a:avLst/>
          </a:prstGeom>
          <a:noFill/>
        </p:spPr>
        <p:txBody>
          <a:bodyPr wrap="square">
            <a:spAutoFit/>
          </a:bodyPr>
          <a:lstStyle/>
          <a:p>
            <a:r>
              <a:rPr lang="fr-FR" sz="1000" dirty="0">
                <a:latin typeface="Pangolin" panose="00000500000000000000" pitchFamily="2" charset="0"/>
              </a:rPr>
              <a:t>Si la salade est le bon plat pour la mère, alors nous pouvons dire :</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3B8B63F-34D3-42BA-94E3-41D4ABEDB366}"/>
              </a:ext>
            </a:extLst>
          </p:cNvPr>
          <p:cNvSpPr txBox="1"/>
          <p:nvPr/>
        </p:nvSpPr>
        <p:spPr>
          <a:xfrm>
            <a:off x="3429000" y="6190659"/>
            <a:ext cx="2921000" cy="246221"/>
          </a:xfrm>
          <a:prstGeom prst="rect">
            <a:avLst/>
          </a:prstGeom>
          <a:noFill/>
        </p:spPr>
        <p:txBody>
          <a:bodyPr wrap="square">
            <a:spAutoFit/>
          </a:bodyPr>
          <a:lstStyle/>
          <a:p>
            <a:r>
              <a:rPr lang="en-US" sz="1000">
                <a:latin typeface="Pangolin" panose="00000500000000000000" pitchFamily="2" charset="0"/>
              </a:rPr>
              <a:t>Cela décrit un fait.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3E4DDAC6-C113-4C1A-A97E-53515C709092}"/>
              </a:ext>
            </a:extLst>
          </p:cNvPr>
          <p:cNvSpPr txBox="1"/>
          <p:nvPr/>
        </p:nvSpPr>
        <p:spPr>
          <a:xfrm>
            <a:off x="305231" y="6801147"/>
            <a:ext cx="1888377" cy="707886"/>
          </a:xfrm>
          <a:prstGeom prst="rect">
            <a:avLst/>
          </a:prstGeom>
          <a:noFill/>
        </p:spPr>
        <p:txBody>
          <a:bodyPr wrap="square">
            <a:spAutoFit/>
          </a:bodyPr>
          <a:lstStyle/>
          <a:p>
            <a:pPr algn="ctr"/>
            <a:r>
              <a:rPr lang="fr-FR" sz="1000">
                <a:latin typeface="Pangolin" panose="00000500000000000000" pitchFamily="2" charset="0"/>
              </a:rPr>
              <a:t>Les mathématiciens veulent écrire le moins de lettres possible. Par conséquent, techniquement, au lieu de</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3F1A1DF7-28A2-4316-B049-D4D85C87E58F}"/>
              </a:ext>
            </a:extLst>
          </p:cNvPr>
          <p:cNvSpPr txBox="1"/>
          <p:nvPr/>
        </p:nvSpPr>
        <p:spPr>
          <a:xfrm>
            <a:off x="231571" y="7864151"/>
            <a:ext cx="2051050" cy="246221"/>
          </a:xfrm>
          <a:prstGeom prst="rect">
            <a:avLst/>
          </a:prstGeom>
          <a:noFill/>
        </p:spPr>
        <p:txBody>
          <a:bodyPr wrap="square">
            <a:spAutoFit/>
          </a:bodyPr>
          <a:lstStyle/>
          <a:p>
            <a:pPr algn="ctr"/>
            <a:r>
              <a:rPr lang="en-US" sz="1000">
                <a:latin typeface="Pangolin" panose="00000500000000000000" pitchFamily="2" charset="0"/>
              </a:rPr>
              <a:t>Nous pourrions écrire</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1FC5C205-FAA3-449C-A8FD-C52109290EC9}"/>
              </a:ext>
            </a:extLst>
          </p:cNvPr>
          <p:cNvSpPr txBox="1"/>
          <p:nvPr/>
        </p:nvSpPr>
        <p:spPr>
          <a:xfrm>
            <a:off x="452551" y="8555029"/>
            <a:ext cx="1606975" cy="1015663"/>
          </a:xfrm>
          <a:prstGeom prst="rect">
            <a:avLst/>
          </a:prstGeom>
          <a:noFill/>
        </p:spPr>
        <p:txBody>
          <a:bodyPr wrap="square">
            <a:spAutoFit/>
          </a:bodyPr>
          <a:lstStyle/>
          <a:p>
            <a:pPr algn="ctr"/>
            <a:r>
              <a:rPr lang="fr-FR" sz="1000" dirty="0">
                <a:latin typeface="Pangolin" panose="00000500000000000000" pitchFamily="2" charset="0"/>
              </a:rPr>
              <a:t>Ou x = </a:t>
            </a:r>
            <a:r>
              <a:rPr lang="fr-FR" sz="1000" dirty="0" err="1">
                <a:latin typeface="Pangolin" panose="00000500000000000000" pitchFamily="2" charset="0"/>
              </a:rPr>
              <a:t>true</a:t>
            </a:r>
            <a:r>
              <a:rPr lang="fr-FR" sz="1000" dirty="0">
                <a:latin typeface="Pangolin" panose="00000500000000000000" pitchFamily="2" charset="0"/>
              </a:rPr>
              <a:t>. Ou a = </a:t>
            </a:r>
            <a:r>
              <a:rPr lang="fr-FR" sz="1000" dirty="0" err="1">
                <a:latin typeface="Pangolin" panose="00000500000000000000" pitchFamily="2" charset="0"/>
              </a:rPr>
              <a:t>true</a:t>
            </a:r>
            <a:r>
              <a:rPr lang="fr-FR" sz="1000" dirty="0">
                <a:latin typeface="Pangolin" panose="00000500000000000000" pitchFamily="2" charset="0"/>
              </a:rPr>
              <a:t>. </a:t>
            </a:r>
            <a:br>
              <a:rPr lang="fr-FR" sz="1000" dirty="0">
                <a:latin typeface="Pangolin" panose="00000500000000000000" pitchFamily="2" charset="0"/>
              </a:rPr>
            </a:br>
            <a:r>
              <a:rPr lang="fr-FR" sz="1000" dirty="0">
                <a:latin typeface="Pangolin" panose="00000500000000000000" pitchFamily="2" charset="0"/>
              </a:rPr>
              <a:t>Peu importe vraiment. </a:t>
            </a:r>
            <a:br>
              <a:rPr lang="fr-FR" sz="1000" dirty="0">
                <a:latin typeface="Pangolin" panose="00000500000000000000" pitchFamily="2" charset="0"/>
              </a:rPr>
            </a:br>
            <a:r>
              <a:rPr lang="fr-FR" sz="1000" dirty="0">
                <a:latin typeface="Pangolin" panose="00000500000000000000" pitchFamily="2" charset="0"/>
              </a:rPr>
              <a:t>Vous pouvez même utiliser </a:t>
            </a:r>
            <a:r>
              <a:rPr lang="fr-FR" sz="1000">
                <a:latin typeface="Pangolin" panose="00000500000000000000" pitchFamily="2" charset="0"/>
              </a:rPr>
              <a:t>un émoji</a:t>
            </a:r>
            <a:r>
              <a:rPr lang="fr-FR" sz="1000" dirty="0">
                <a:latin typeface="Pangolin" panose="00000500000000000000" pitchFamily="2" charset="0"/>
              </a:rPr>
              <a:t>. </a:t>
            </a:r>
            <a:br>
              <a:rPr lang="fr-FR" sz="1000" dirty="0">
                <a:latin typeface="Pangolin" panose="00000500000000000000" pitchFamily="2" charset="0"/>
              </a:rPr>
            </a:br>
            <a:r>
              <a:rPr lang="fr-FR" sz="1000" dirty="0">
                <a:latin typeface="Pangolin" panose="00000500000000000000" pitchFamily="2" charset="0"/>
              </a:rPr>
              <a:t>C’est juste une variable qui représente une valeur.</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80D18C-23CA-49E9-8A03-8E31A0BE3CC9}"/>
              </a:ext>
            </a:extLst>
          </p:cNvPr>
          <p:cNvSpPr txBox="1"/>
          <p:nvPr/>
        </p:nvSpPr>
        <p:spPr>
          <a:xfrm>
            <a:off x="2384425" y="6805287"/>
            <a:ext cx="2051050" cy="553998"/>
          </a:xfrm>
          <a:prstGeom prst="rect">
            <a:avLst/>
          </a:prstGeom>
          <a:noFill/>
        </p:spPr>
        <p:txBody>
          <a:bodyPr wrap="square">
            <a:spAutoFit/>
          </a:bodyPr>
          <a:lstStyle/>
          <a:p>
            <a:pPr algn="ctr"/>
            <a:r>
              <a:rPr lang="fr-FR" sz="1000">
                <a:latin typeface="Pangolin" panose="00000500000000000000" pitchFamily="2" charset="0"/>
              </a:rPr>
              <a:t>Nous pouvons décrire tout ce que le serveur sait au début de manière mathématique.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40966AB-959B-4003-8750-39869662CED2}"/>
              </a:ext>
            </a:extLst>
          </p:cNvPr>
          <p:cNvSpPr txBox="1"/>
          <p:nvPr/>
        </p:nvSpPr>
        <p:spPr>
          <a:xfrm>
            <a:off x="2403475" y="7351495"/>
            <a:ext cx="2051050" cy="400110"/>
          </a:xfrm>
          <a:prstGeom prst="rect">
            <a:avLst/>
          </a:prstGeom>
          <a:noFill/>
        </p:spPr>
        <p:txBody>
          <a:bodyPr wrap="square">
            <a:spAutoFit/>
          </a:bodyPr>
          <a:lstStyle/>
          <a:p>
            <a:pPr algn="ctr"/>
            <a:r>
              <a:rPr lang="fr-FR" sz="1000" dirty="0">
                <a:latin typeface="Pangolin" panose="00000500000000000000" pitchFamily="2" charset="0"/>
              </a:rPr>
              <a:t>Si chaque client peut obtenir un repas, la mère peut obtenir :</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8CD2E9CC-A9A8-4684-AAEA-4F06CFBFBCB9}"/>
              </a:ext>
            </a:extLst>
          </p:cNvPr>
          <p:cNvSpPr txBox="1">
            <a:spLocks noGrp="1"/>
          </p:cNvSpPr>
          <p:nvPr>
            <p:ph type="title" idx="4294967295"/>
          </p:nvPr>
        </p:nvSpPr>
        <p:spPr>
          <a:xfrm>
            <a:off x="2384425" y="8654089"/>
            <a:ext cx="2051050"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fr-FR" sz="1000" dirty="0">
                <a:latin typeface="Pangolin" panose="00000500000000000000" pitchFamily="2" charset="0"/>
                <a:ea typeface="+mn-ea"/>
                <a:cs typeface="+mn-cs"/>
              </a:rPr>
              <a:t>Dans une notation mathématique, cela ressemblerait à ceci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2" name="Textfeld 31">
            <a:extLst>
              <a:ext uri="{FF2B5EF4-FFF2-40B4-BE49-F238E27FC236}">
                <a16:creationId xmlns:a16="http://schemas.microsoft.com/office/drawing/2014/main" id="{4D6692C8-F446-44D7-B5F5-27CC517352A5}"/>
              </a:ext>
              <a:ext uri="{C183D7F6-B498-43B3-948B-1728B52AA6E4}">
                <adec:decorative xmlns:adec="http://schemas.microsoft.com/office/drawing/2017/decorative" val="1"/>
              </a:ext>
            </a:extLst>
          </p:cNvPr>
          <p:cNvSpPr txBox="1"/>
          <p:nvPr/>
        </p:nvSpPr>
        <p:spPr>
          <a:xfrm>
            <a:off x="2969896" y="9347300"/>
            <a:ext cx="1450704" cy="338554"/>
          </a:xfrm>
          <a:prstGeom prst="rect">
            <a:avLst/>
          </a:prstGeom>
          <a:noFill/>
        </p:spPr>
        <p:txBody>
          <a:bodyPr wrap="square">
            <a:spAutoFit/>
          </a:bodyPr>
          <a:lstStyle/>
          <a:p>
            <a:r>
              <a:rPr lang="fr-FR" sz="800" dirty="0">
                <a:latin typeface="Pangolin" panose="00000500000000000000" pitchFamily="2" charset="0"/>
              </a:rPr>
              <a:t>c’est le symbole mathématique de OU (</a:t>
            </a:r>
            <a:r>
              <a:rPr lang="fr-FR" sz="800" b="1" dirty="0">
                <a:latin typeface="Pangolin" panose="00000500000000000000" pitchFamily="2" charset="0"/>
              </a:rPr>
              <a:t>OR</a:t>
            </a:r>
            <a:r>
              <a:rPr lang="fr-FR" sz="800" dirty="0">
                <a:latin typeface="Pangolin" panose="00000500000000000000" pitchFamily="2" charset="0"/>
              </a:rPr>
              <a:t>)</a:t>
            </a:r>
            <a:endParaRPr lang="de-AT" sz="8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02D2558D-A546-4B9A-B699-6F833DB4FCB4}"/>
              </a:ext>
            </a:extLst>
          </p:cNvPr>
          <p:cNvSpPr txBox="1"/>
          <p:nvPr/>
        </p:nvSpPr>
        <p:spPr>
          <a:xfrm>
            <a:off x="4543424" y="6752136"/>
            <a:ext cx="2126209" cy="707886"/>
          </a:xfrm>
          <a:prstGeom prst="rect">
            <a:avLst/>
          </a:prstGeom>
          <a:noFill/>
        </p:spPr>
        <p:txBody>
          <a:bodyPr wrap="square">
            <a:spAutoFit/>
          </a:bodyPr>
          <a:lstStyle/>
          <a:p>
            <a:pPr algn="ctr"/>
            <a:r>
              <a:rPr lang="fr-FR" sz="1000" dirty="0">
                <a:latin typeface="Pangolin" panose="00000500000000000000" pitchFamily="2" charset="0"/>
              </a:rPr>
              <a:t>Après avoir livré deux repas corrects, il sait que son père ne peut pas prendre la salade ou le poisson, car ce qui suit est déjà sur la table :</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36F85E33-BBCD-4F7A-8FA6-A89CDCBD5801}"/>
              </a:ext>
            </a:extLst>
          </p:cNvPr>
          <p:cNvSpPr txBox="1"/>
          <p:nvPr/>
        </p:nvSpPr>
        <p:spPr>
          <a:xfrm>
            <a:off x="4566230" y="8233659"/>
            <a:ext cx="2051050" cy="553998"/>
          </a:xfrm>
          <a:prstGeom prst="rect">
            <a:avLst/>
          </a:prstGeom>
          <a:noFill/>
        </p:spPr>
        <p:txBody>
          <a:bodyPr wrap="square">
            <a:spAutoFit/>
          </a:bodyPr>
          <a:lstStyle/>
          <a:p>
            <a:pPr algn="ctr"/>
            <a:r>
              <a:rPr lang="fr-FR" sz="1000" dirty="0">
                <a:latin typeface="Pangolin" panose="00000500000000000000" pitchFamily="2" charset="0"/>
              </a:rPr>
              <a:t>Cela signifie que le parent ne reçoit NON la salade ET NON le poisson, ce qui ne laisse que le canard :</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3E02E20-DC1A-4BD8-8843-01A92DC2069C}"/>
              </a:ext>
              <a:ext uri="{C183D7F6-B498-43B3-948B-1728B52AA6E4}">
                <adec:decorative xmlns:adec="http://schemas.microsoft.com/office/drawing/2017/decorative" val="1"/>
              </a:ext>
            </a:extLst>
          </p:cNvPr>
          <p:cNvSpPr txBox="1"/>
          <p:nvPr/>
        </p:nvSpPr>
        <p:spPr>
          <a:xfrm>
            <a:off x="4851398" y="8761480"/>
            <a:ext cx="1638763" cy="338554"/>
          </a:xfrm>
          <a:prstGeom prst="rect">
            <a:avLst/>
          </a:prstGeom>
          <a:noFill/>
        </p:spPr>
        <p:txBody>
          <a:bodyPr wrap="square">
            <a:spAutoFit/>
          </a:bodyPr>
          <a:lstStyle/>
          <a:p>
            <a:r>
              <a:rPr lang="fr-FR" sz="800" dirty="0">
                <a:latin typeface="Pangolin" panose="00000500000000000000" pitchFamily="2" charset="0"/>
              </a:rPr>
              <a:t>c’est le symbole mathématique de NON (</a:t>
            </a:r>
            <a:r>
              <a:rPr lang="fr-FR" sz="800" b="1" dirty="0">
                <a:latin typeface="Pangolin" panose="00000500000000000000" pitchFamily="2" charset="0"/>
              </a:rPr>
              <a:t>NOT</a:t>
            </a:r>
            <a:r>
              <a:rPr lang="fr-FR" sz="800" dirty="0">
                <a:latin typeface="Pangolin" panose="00000500000000000000" pitchFamily="2" charset="0"/>
              </a:rPr>
              <a:t>)</a:t>
            </a:r>
            <a:endParaRPr lang="de-AT" sz="8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FD647CD-B233-45DE-88FC-7B235F56923F}"/>
              </a:ext>
              <a:ext uri="{C183D7F6-B498-43B3-948B-1728B52AA6E4}">
                <adec:decorative xmlns:adec="http://schemas.microsoft.com/office/drawing/2017/decorative" val="1"/>
              </a:ext>
            </a:extLst>
          </p:cNvPr>
          <p:cNvSpPr txBox="1"/>
          <p:nvPr/>
        </p:nvSpPr>
        <p:spPr>
          <a:xfrm>
            <a:off x="5112385" y="9400232"/>
            <a:ext cx="1287823" cy="215444"/>
          </a:xfrm>
          <a:prstGeom prst="rect">
            <a:avLst/>
          </a:prstGeom>
          <a:noFill/>
        </p:spPr>
        <p:txBody>
          <a:bodyPr wrap="square">
            <a:spAutoFit/>
          </a:bodyPr>
          <a:lstStyle/>
          <a:p>
            <a:r>
              <a:rPr lang="fr-FR" sz="800" dirty="0">
                <a:latin typeface="Pangolin" panose="00000500000000000000" pitchFamily="2" charset="0"/>
              </a:rPr>
              <a:t>et cela signifie ET (</a:t>
            </a:r>
            <a:r>
              <a:rPr lang="fr-FR" sz="800" b="1" dirty="0">
                <a:latin typeface="Pangolin" panose="00000500000000000000" pitchFamily="2" charset="0"/>
              </a:rPr>
              <a:t>AND</a:t>
            </a:r>
            <a:r>
              <a:rPr lang="fr-FR" sz="800" dirty="0">
                <a:latin typeface="Pangolin" panose="00000500000000000000" pitchFamily="2" charset="0"/>
              </a:rPr>
              <a:t>)</a:t>
            </a:r>
            <a:endParaRPr lang="de-AT" sz="800" dirty="0">
              <a:solidFill>
                <a:schemeClr val="tx1"/>
              </a:solidFill>
              <a:latin typeface="Pangolin" panose="00000500000000000000" pitchFamily="2" charset="0"/>
            </a:endParaRPr>
          </a:p>
        </p:txBody>
      </p:sp>
      <p:sp>
        <p:nvSpPr>
          <p:cNvPr id="53" name="Freeform: Shape 52">
            <a:extLst>
              <a:ext uri="{FF2B5EF4-FFF2-40B4-BE49-F238E27FC236}">
                <a16:creationId xmlns:a16="http://schemas.microsoft.com/office/drawing/2014/main" id="{22096BD4-634F-AB32-2284-F54AD3201503}"/>
              </a:ext>
            </a:extLst>
          </p:cNvPr>
          <p:cNvSpPr/>
          <p:nvPr/>
        </p:nvSpPr>
        <p:spPr>
          <a:xfrm>
            <a:off x="438150" y="804863"/>
            <a:ext cx="1671638" cy="223837"/>
          </a:xfrm>
          <a:custGeom>
            <a:avLst/>
            <a:gdLst>
              <a:gd name="connsiteX0" fmla="*/ 4763 w 1671638"/>
              <a:gd name="connsiteY0" fmla="*/ 223837 h 223837"/>
              <a:gd name="connsiteX1" fmla="*/ 304800 w 1671638"/>
              <a:gd name="connsiteY1" fmla="*/ 219075 h 223837"/>
              <a:gd name="connsiteX2" fmla="*/ 481013 w 1671638"/>
              <a:gd name="connsiteY2" fmla="*/ 204787 h 223837"/>
              <a:gd name="connsiteX3" fmla="*/ 638175 w 1671638"/>
              <a:gd name="connsiteY3" fmla="*/ 190500 h 223837"/>
              <a:gd name="connsiteX4" fmla="*/ 657225 w 1671638"/>
              <a:gd name="connsiteY4" fmla="*/ 180975 h 223837"/>
              <a:gd name="connsiteX5" fmla="*/ 676275 w 1671638"/>
              <a:gd name="connsiteY5" fmla="*/ 176212 h 223837"/>
              <a:gd name="connsiteX6" fmla="*/ 738188 w 1671638"/>
              <a:gd name="connsiteY6" fmla="*/ 166687 h 223837"/>
              <a:gd name="connsiteX7" fmla="*/ 795338 w 1671638"/>
              <a:gd name="connsiteY7" fmla="*/ 157162 h 223837"/>
              <a:gd name="connsiteX8" fmla="*/ 842963 w 1671638"/>
              <a:gd name="connsiteY8" fmla="*/ 138112 h 223837"/>
              <a:gd name="connsiteX9" fmla="*/ 857250 w 1671638"/>
              <a:gd name="connsiteY9" fmla="*/ 133350 h 223837"/>
              <a:gd name="connsiteX10" fmla="*/ 895350 w 1671638"/>
              <a:gd name="connsiteY10" fmla="*/ 138112 h 223837"/>
              <a:gd name="connsiteX11" fmla="*/ 909638 w 1671638"/>
              <a:gd name="connsiteY11" fmla="*/ 152400 h 223837"/>
              <a:gd name="connsiteX12" fmla="*/ 942975 w 1671638"/>
              <a:gd name="connsiteY12" fmla="*/ 171450 h 223837"/>
              <a:gd name="connsiteX13" fmla="*/ 1004888 w 1671638"/>
              <a:gd name="connsiteY13" fmla="*/ 176212 h 223837"/>
              <a:gd name="connsiteX14" fmla="*/ 1462088 w 1671638"/>
              <a:gd name="connsiteY14" fmla="*/ 176212 h 223837"/>
              <a:gd name="connsiteX15" fmla="*/ 1614488 w 1671638"/>
              <a:gd name="connsiteY15" fmla="*/ 171450 h 223837"/>
              <a:gd name="connsiteX16" fmla="*/ 1638300 w 1671638"/>
              <a:gd name="connsiteY16" fmla="*/ 166687 h 223837"/>
              <a:gd name="connsiteX17" fmla="*/ 1657350 w 1671638"/>
              <a:gd name="connsiteY17" fmla="*/ 161925 h 223837"/>
              <a:gd name="connsiteX18" fmla="*/ 1671638 w 1671638"/>
              <a:gd name="connsiteY18" fmla="*/ 123825 h 223837"/>
              <a:gd name="connsiteX19" fmla="*/ 1657350 w 1671638"/>
              <a:gd name="connsiteY19" fmla="*/ 71437 h 223837"/>
              <a:gd name="connsiteX20" fmla="*/ 1652588 w 1671638"/>
              <a:gd name="connsiteY20" fmla="*/ 57150 h 223837"/>
              <a:gd name="connsiteX21" fmla="*/ 1638300 w 1671638"/>
              <a:gd name="connsiteY21" fmla="*/ 47625 h 223837"/>
              <a:gd name="connsiteX22" fmla="*/ 1624013 w 1671638"/>
              <a:gd name="connsiteY22" fmla="*/ 33337 h 223837"/>
              <a:gd name="connsiteX23" fmla="*/ 1571625 w 1671638"/>
              <a:gd name="connsiteY23" fmla="*/ 0 h 223837"/>
              <a:gd name="connsiteX24" fmla="*/ 1438275 w 1671638"/>
              <a:gd name="connsiteY24" fmla="*/ 9525 h 223837"/>
              <a:gd name="connsiteX25" fmla="*/ 1281113 w 1671638"/>
              <a:gd name="connsiteY25" fmla="*/ 19050 h 223837"/>
              <a:gd name="connsiteX26" fmla="*/ 1219200 w 1671638"/>
              <a:gd name="connsiteY26" fmla="*/ 23812 h 223837"/>
              <a:gd name="connsiteX27" fmla="*/ 571500 w 1671638"/>
              <a:gd name="connsiteY27" fmla="*/ 28575 h 223837"/>
              <a:gd name="connsiteX28" fmla="*/ 466725 w 1671638"/>
              <a:gd name="connsiteY28" fmla="*/ 38100 h 223837"/>
              <a:gd name="connsiteX29" fmla="*/ 104775 w 1671638"/>
              <a:gd name="connsiteY29" fmla="*/ 23812 h 223837"/>
              <a:gd name="connsiteX30" fmla="*/ 9525 w 1671638"/>
              <a:gd name="connsiteY30" fmla="*/ 38100 h 223837"/>
              <a:gd name="connsiteX31" fmla="*/ 0 w 1671638"/>
              <a:gd name="connsiteY31" fmla="*/ 52387 h 223837"/>
              <a:gd name="connsiteX32" fmla="*/ 19050 w 1671638"/>
              <a:gd name="connsiteY32" fmla="*/ 142875 h 223837"/>
              <a:gd name="connsiteX33" fmla="*/ 23813 w 1671638"/>
              <a:gd name="connsiteY33" fmla="*/ 161925 h 223837"/>
              <a:gd name="connsiteX34" fmla="*/ 33338 w 1671638"/>
              <a:gd name="connsiteY34" fmla="*/ 190500 h 223837"/>
              <a:gd name="connsiteX35" fmla="*/ 4763 w 1671638"/>
              <a:gd name="connsiteY35"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71638" h="223837">
                <a:moveTo>
                  <a:pt x="4763" y="223837"/>
                </a:moveTo>
                <a:lnTo>
                  <a:pt x="304800" y="219075"/>
                </a:lnTo>
                <a:cubicBezTo>
                  <a:pt x="369230" y="217444"/>
                  <a:pt x="415134" y="209855"/>
                  <a:pt x="481013" y="204787"/>
                </a:cubicBezTo>
                <a:cubicBezTo>
                  <a:pt x="616030" y="194401"/>
                  <a:pt x="563857" y="201116"/>
                  <a:pt x="638175" y="190500"/>
                </a:cubicBezTo>
                <a:cubicBezTo>
                  <a:pt x="644525" y="187325"/>
                  <a:pt x="650578" y="183468"/>
                  <a:pt x="657225" y="180975"/>
                </a:cubicBezTo>
                <a:cubicBezTo>
                  <a:pt x="663354" y="178677"/>
                  <a:pt x="669857" y="177496"/>
                  <a:pt x="676275" y="176212"/>
                </a:cubicBezTo>
                <a:cubicBezTo>
                  <a:pt x="692778" y="172911"/>
                  <a:pt x="722197" y="168972"/>
                  <a:pt x="738188" y="166687"/>
                </a:cubicBezTo>
                <a:cubicBezTo>
                  <a:pt x="777255" y="153666"/>
                  <a:pt x="715579" y="173114"/>
                  <a:pt x="795338" y="157162"/>
                </a:cubicBezTo>
                <a:cubicBezTo>
                  <a:pt x="822440" y="151741"/>
                  <a:pt x="820737" y="147637"/>
                  <a:pt x="842963" y="138112"/>
                </a:cubicBezTo>
                <a:cubicBezTo>
                  <a:pt x="847577" y="136135"/>
                  <a:pt x="852488" y="134937"/>
                  <a:pt x="857250" y="133350"/>
                </a:cubicBezTo>
                <a:cubicBezTo>
                  <a:pt x="869950" y="134937"/>
                  <a:pt x="883322" y="133738"/>
                  <a:pt x="895350" y="138112"/>
                </a:cubicBezTo>
                <a:cubicBezTo>
                  <a:pt x="901680" y="140414"/>
                  <a:pt x="904120" y="148537"/>
                  <a:pt x="909638" y="152400"/>
                </a:cubicBezTo>
                <a:cubicBezTo>
                  <a:pt x="920123" y="159740"/>
                  <a:pt x="930558" y="168346"/>
                  <a:pt x="942975" y="171450"/>
                </a:cubicBezTo>
                <a:cubicBezTo>
                  <a:pt x="963056" y="176470"/>
                  <a:pt x="984250" y="174625"/>
                  <a:pt x="1004888" y="176212"/>
                </a:cubicBezTo>
                <a:cubicBezTo>
                  <a:pt x="1268386" y="164757"/>
                  <a:pt x="956831" y="176212"/>
                  <a:pt x="1462088" y="176212"/>
                </a:cubicBezTo>
                <a:cubicBezTo>
                  <a:pt x="1512913" y="176212"/>
                  <a:pt x="1563688" y="173037"/>
                  <a:pt x="1614488" y="171450"/>
                </a:cubicBezTo>
                <a:cubicBezTo>
                  <a:pt x="1622425" y="169862"/>
                  <a:pt x="1630398" y="168443"/>
                  <a:pt x="1638300" y="166687"/>
                </a:cubicBezTo>
                <a:cubicBezTo>
                  <a:pt x="1644690" y="165267"/>
                  <a:pt x="1652322" y="166115"/>
                  <a:pt x="1657350" y="161925"/>
                </a:cubicBezTo>
                <a:cubicBezTo>
                  <a:pt x="1665214" y="155372"/>
                  <a:pt x="1669383" y="132843"/>
                  <a:pt x="1671638" y="123825"/>
                </a:cubicBezTo>
                <a:cubicBezTo>
                  <a:pt x="1663067" y="55262"/>
                  <a:pt x="1675360" y="107458"/>
                  <a:pt x="1657350" y="71437"/>
                </a:cubicBezTo>
                <a:cubicBezTo>
                  <a:pt x="1655105" y="66947"/>
                  <a:pt x="1655724" y="61070"/>
                  <a:pt x="1652588" y="57150"/>
                </a:cubicBezTo>
                <a:cubicBezTo>
                  <a:pt x="1649012" y="52680"/>
                  <a:pt x="1642697" y="51289"/>
                  <a:pt x="1638300" y="47625"/>
                </a:cubicBezTo>
                <a:cubicBezTo>
                  <a:pt x="1633126" y="43313"/>
                  <a:pt x="1629329" y="37472"/>
                  <a:pt x="1624013" y="33337"/>
                </a:cubicBezTo>
                <a:cubicBezTo>
                  <a:pt x="1610406" y="22754"/>
                  <a:pt x="1586923" y="9178"/>
                  <a:pt x="1571625" y="0"/>
                </a:cubicBezTo>
                <a:cubicBezTo>
                  <a:pt x="1176378" y="23248"/>
                  <a:pt x="1710083" y="-9008"/>
                  <a:pt x="1438275" y="9525"/>
                </a:cubicBezTo>
                <a:lnTo>
                  <a:pt x="1281113" y="19050"/>
                </a:lnTo>
                <a:cubicBezTo>
                  <a:pt x="1260458" y="20397"/>
                  <a:pt x="1239897" y="23534"/>
                  <a:pt x="1219200" y="23812"/>
                </a:cubicBezTo>
                <a:lnTo>
                  <a:pt x="571500" y="28575"/>
                </a:lnTo>
                <a:cubicBezTo>
                  <a:pt x="539457" y="32580"/>
                  <a:pt x="497131" y="38554"/>
                  <a:pt x="466725" y="38100"/>
                </a:cubicBezTo>
                <a:cubicBezTo>
                  <a:pt x="408585" y="37232"/>
                  <a:pt x="198251" y="27877"/>
                  <a:pt x="104775" y="23812"/>
                </a:cubicBezTo>
                <a:cubicBezTo>
                  <a:pt x="85095" y="25326"/>
                  <a:pt x="32749" y="25198"/>
                  <a:pt x="9525" y="38100"/>
                </a:cubicBezTo>
                <a:cubicBezTo>
                  <a:pt x="4522" y="40880"/>
                  <a:pt x="3175" y="47625"/>
                  <a:pt x="0" y="52387"/>
                </a:cubicBezTo>
                <a:cubicBezTo>
                  <a:pt x="6350" y="82550"/>
                  <a:pt x="12502" y="112755"/>
                  <a:pt x="19050" y="142875"/>
                </a:cubicBezTo>
                <a:cubicBezTo>
                  <a:pt x="20440" y="149271"/>
                  <a:pt x="21932" y="155656"/>
                  <a:pt x="23813" y="161925"/>
                </a:cubicBezTo>
                <a:cubicBezTo>
                  <a:pt x="26698" y="171542"/>
                  <a:pt x="33338" y="180460"/>
                  <a:pt x="33338" y="190500"/>
                </a:cubicBezTo>
                <a:lnTo>
                  <a:pt x="4763" y="223837"/>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2" name="TextBox 51">
            <a:extLst>
              <a:ext uri="{FF2B5EF4-FFF2-40B4-BE49-F238E27FC236}">
                <a16:creationId xmlns:a16="http://schemas.microsoft.com/office/drawing/2014/main" id="{54BD7A3C-92FF-1FEB-F79E-962FEE08C8E0}"/>
              </a:ext>
            </a:extLst>
          </p:cNvPr>
          <p:cNvSpPr txBox="1"/>
          <p:nvPr/>
        </p:nvSpPr>
        <p:spPr>
          <a:xfrm>
            <a:off x="307958" y="685808"/>
            <a:ext cx="1917325" cy="307777"/>
          </a:xfrm>
          <a:prstGeom prst="rect">
            <a:avLst/>
          </a:prstGeom>
          <a:noFill/>
        </p:spPr>
        <p:txBody>
          <a:bodyPr wrap="square" rtlCol="0">
            <a:spAutoFit/>
          </a:bodyPr>
          <a:lstStyle/>
          <a:p>
            <a:pPr algn="ctr"/>
            <a:r>
              <a:rPr lang="pt-BR" sz="1400" b="1" dirty="0">
                <a:latin typeface="Momopresentation Updated 2" panose="02000503000000000000" pitchFamily="2" charset="0"/>
              </a:rPr>
              <a:t>Mère    Enfant   Père</a:t>
            </a:r>
            <a:endParaRPr lang="es-419" sz="1400" b="1" dirty="0">
              <a:latin typeface="Momopresentation Updated 2" panose="02000503000000000000" pitchFamily="2" charset="0"/>
            </a:endParaRPr>
          </a:p>
        </p:txBody>
      </p:sp>
      <p:sp>
        <p:nvSpPr>
          <p:cNvPr id="55" name="Freeform: Shape 54">
            <a:extLst>
              <a:ext uri="{FF2B5EF4-FFF2-40B4-BE49-F238E27FC236}">
                <a16:creationId xmlns:a16="http://schemas.microsoft.com/office/drawing/2014/main" id="{9FA1752B-9A0D-7975-A26E-670E41C42F0D}"/>
              </a:ext>
            </a:extLst>
          </p:cNvPr>
          <p:cNvSpPr/>
          <p:nvPr/>
        </p:nvSpPr>
        <p:spPr>
          <a:xfrm>
            <a:off x="4990508" y="1885950"/>
            <a:ext cx="1557930" cy="284983"/>
          </a:xfrm>
          <a:custGeom>
            <a:avLst/>
            <a:gdLst>
              <a:gd name="connsiteX0" fmla="*/ 10117 w 1557930"/>
              <a:gd name="connsiteY0" fmla="*/ 280988 h 284983"/>
              <a:gd name="connsiteX1" fmla="*/ 143467 w 1557930"/>
              <a:gd name="connsiteY1" fmla="*/ 257175 h 284983"/>
              <a:gd name="connsiteX2" fmla="*/ 214905 w 1557930"/>
              <a:gd name="connsiteY2" fmla="*/ 247650 h 284983"/>
              <a:gd name="connsiteX3" fmla="*/ 238717 w 1557930"/>
              <a:gd name="connsiteY3" fmla="*/ 238125 h 284983"/>
              <a:gd name="connsiteX4" fmla="*/ 253005 w 1557930"/>
              <a:gd name="connsiteY4" fmla="*/ 233363 h 284983"/>
              <a:gd name="connsiteX5" fmla="*/ 343492 w 1557930"/>
              <a:gd name="connsiteY5" fmla="*/ 228600 h 284983"/>
              <a:gd name="connsiteX6" fmla="*/ 419692 w 1557930"/>
              <a:gd name="connsiteY6" fmla="*/ 233363 h 284983"/>
              <a:gd name="connsiteX7" fmla="*/ 453030 w 1557930"/>
              <a:gd name="connsiteY7" fmla="*/ 238125 h 284983"/>
              <a:gd name="connsiteX8" fmla="*/ 510180 w 1557930"/>
              <a:gd name="connsiteY8" fmla="*/ 242888 h 284983"/>
              <a:gd name="connsiteX9" fmla="*/ 543517 w 1557930"/>
              <a:gd name="connsiteY9" fmla="*/ 252413 h 284983"/>
              <a:gd name="connsiteX10" fmla="*/ 567330 w 1557930"/>
              <a:gd name="connsiteY10" fmla="*/ 261938 h 284983"/>
              <a:gd name="connsiteX11" fmla="*/ 900705 w 1557930"/>
              <a:gd name="connsiteY11" fmla="*/ 276225 h 284983"/>
              <a:gd name="connsiteX12" fmla="*/ 986430 w 1557930"/>
              <a:gd name="connsiteY12" fmla="*/ 280988 h 284983"/>
              <a:gd name="connsiteX13" fmla="*/ 1491255 w 1557930"/>
              <a:gd name="connsiteY13" fmla="*/ 266700 h 284983"/>
              <a:gd name="connsiteX14" fmla="*/ 1543642 w 1557930"/>
              <a:gd name="connsiteY14" fmla="*/ 252413 h 284983"/>
              <a:gd name="connsiteX15" fmla="*/ 1557930 w 1557930"/>
              <a:gd name="connsiteY15" fmla="*/ 214313 h 284983"/>
              <a:gd name="connsiteX16" fmla="*/ 1553167 w 1557930"/>
              <a:gd name="connsiteY16" fmla="*/ 142875 h 284983"/>
              <a:gd name="connsiteX17" fmla="*/ 1548405 w 1557930"/>
              <a:gd name="connsiteY17" fmla="*/ 123825 h 284983"/>
              <a:gd name="connsiteX18" fmla="*/ 1543642 w 1557930"/>
              <a:gd name="connsiteY18" fmla="*/ 71438 h 284983"/>
              <a:gd name="connsiteX19" fmla="*/ 1538880 w 1557930"/>
              <a:gd name="connsiteY19" fmla="*/ 57150 h 284983"/>
              <a:gd name="connsiteX20" fmla="*/ 1505542 w 1557930"/>
              <a:gd name="connsiteY20" fmla="*/ 47625 h 284983"/>
              <a:gd name="connsiteX21" fmla="*/ 1386480 w 1557930"/>
              <a:gd name="connsiteY21" fmla="*/ 38100 h 284983"/>
              <a:gd name="connsiteX22" fmla="*/ 1372192 w 1557930"/>
              <a:gd name="connsiteY22" fmla="*/ 33338 h 284983"/>
              <a:gd name="connsiteX23" fmla="*/ 1338855 w 1557930"/>
              <a:gd name="connsiteY23" fmla="*/ 19050 h 284983"/>
              <a:gd name="connsiteX24" fmla="*/ 1276942 w 1557930"/>
              <a:gd name="connsiteY24" fmla="*/ 4763 h 284983"/>
              <a:gd name="connsiteX25" fmla="*/ 1262655 w 1557930"/>
              <a:gd name="connsiteY25" fmla="*/ 0 h 284983"/>
              <a:gd name="connsiteX26" fmla="*/ 1167405 w 1557930"/>
              <a:gd name="connsiteY26" fmla="*/ 9525 h 284983"/>
              <a:gd name="connsiteX27" fmla="*/ 1153117 w 1557930"/>
              <a:gd name="connsiteY27" fmla="*/ 28575 h 284983"/>
              <a:gd name="connsiteX28" fmla="*/ 1105492 w 1557930"/>
              <a:gd name="connsiteY28" fmla="*/ 61913 h 284983"/>
              <a:gd name="connsiteX29" fmla="*/ 919755 w 1557930"/>
              <a:gd name="connsiteY29" fmla="*/ 57150 h 284983"/>
              <a:gd name="connsiteX30" fmla="*/ 848317 w 1557930"/>
              <a:gd name="connsiteY30" fmla="*/ 52388 h 284983"/>
              <a:gd name="connsiteX31" fmla="*/ 448267 w 1557930"/>
              <a:gd name="connsiteY31" fmla="*/ 47625 h 284983"/>
              <a:gd name="connsiteX32" fmla="*/ 343492 w 1557930"/>
              <a:gd name="connsiteY32" fmla="*/ 38100 h 284983"/>
              <a:gd name="connsiteX33" fmla="*/ 310155 w 1557930"/>
              <a:gd name="connsiteY33" fmla="*/ 33338 h 284983"/>
              <a:gd name="connsiteX34" fmla="*/ 229192 w 1557930"/>
              <a:gd name="connsiteY34" fmla="*/ 23813 h 284983"/>
              <a:gd name="connsiteX35" fmla="*/ 176805 w 1557930"/>
              <a:gd name="connsiteY35" fmla="*/ 19050 h 284983"/>
              <a:gd name="connsiteX36" fmla="*/ 133942 w 1557930"/>
              <a:gd name="connsiteY36" fmla="*/ 14288 h 284983"/>
              <a:gd name="connsiteX37" fmla="*/ 43455 w 1557930"/>
              <a:gd name="connsiteY37" fmla="*/ 42863 h 284983"/>
              <a:gd name="connsiteX38" fmla="*/ 33930 w 1557930"/>
              <a:gd name="connsiteY38" fmla="*/ 76200 h 284983"/>
              <a:gd name="connsiteX39" fmla="*/ 29167 w 1557930"/>
              <a:gd name="connsiteY39" fmla="*/ 166688 h 284983"/>
              <a:gd name="connsiteX40" fmla="*/ 33930 w 1557930"/>
              <a:gd name="connsiteY40" fmla="*/ 233363 h 284983"/>
              <a:gd name="connsiteX41" fmla="*/ 10117 w 1557930"/>
              <a:gd name="connsiteY41" fmla="*/ 280988 h 28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57930" h="284983">
                <a:moveTo>
                  <a:pt x="10117" y="280988"/>
                </a:moveTo>
                <a:cubicBezTo>
                  <a:pt x="28373" y="284957"/>
                  <a:pt x="-78676" y="294199"/>
                  <a:pt x="143467" y="257175"/>
                </a:cubicBezTo>
                <a:cubicBezTo>
                  <a:pt x="167164" y="253226"/>
                  <a:pt x="191092" y="250825"/>
                  <a:pt x="214905" y="247650"/>
                </a:cubicBezTo>
                <a:cubicBezTo>
                  <a:pt x="222842" y="244475"/>
                  <a:pt x="230712" y="241127"/>
                  <a:pt x="238717" y="238125"/>
                </a:cubicBezTo>
                <a:cubicBezTo>
                  <a:pt x="243418" y="236362"/>
                  <a:pt x="248005" y="233818"/>
                  <a:pt x="253005" y="233363"/>
                </a:cubicBezTo>
                <a:cubicBezTo>
                  <a:pt x="283085" y="230628"/>
                  <a:pt x="313330" y="230188"/>
                  <a:pt x="343492" y="228600"/>
                </a:cubicBezTo>
                <a:cubicBezTo>
                  <a:pt x="368892" y="230188"/>
                  <a:pt x="394338" y="231158"/>
                  <a:pt x="419692" y="233363"/>
                </a:cubicBezTo>
                <a:cubicBezTo>
                  <a:pt x="430875" y="234335"/>
                  <a:pt x="441866" y="236950"/>
                  <a:pt x="453030" y="238125"/>
                </a:cubicBezTo>
                <a:cubicBezTo>
                  <a:pt x="472041" y="240126"/>
                  <a:pt x="491130" y="241300"/>
                  <a:pt x="510180" y="242888"/>
                </a:cubicBezTo>
                <a:cubicBezTo>
                  <a:pt x="521292" y="246063"/>
                  <a:pt x="532553" y="248758"/>
                  <a:pt x="543517" y="252413"/>
                </a:cubicBezTo>
                <a:cubicBezTo>
                  <a:pt x="551627" y="255116"/>
                  <a:pt x="558897" y="260533"/>
                  <a:pt x="567330" y="261938"/>
                </a:cubicBezTo>
                <a:cubicBezTo>
                  <a:pt x="666944" y="278540"/>
                  <a:pt x="818150" y="274606"/>
                  <a:pt x="900705" y="276225"/>
                </a:cubicBezTo>
                <a:cubicBezTo>
                  <a:pt x="929280" y="277813"/>
                  <a:pt x="957811" y="280988"/>
                  <a:pt x="986430" y="280988"/>
                </a:cubicBezTo>
                <a:cubicBezTo>
                  <a:pt x="1236047" y="280988"/>
                  <a:pt x="1269827" y="277244"/>
                  <a:pt x="1491255" y="266700"/>
                </a:cubicBezTo>
                <a:cubicBezTo>
                  <a:pt x="1503751" y="264618"/>
                  <a:pt x="1532565" y="261908"/>
                  <a:pt x="1543642" y="252413"/>
                </a:cubicBezTo>
                <a:cubicBezTo>
                  <a:pt x="1551566" y="245621"/>
                  <a:pt x="1555620" y="223551"/>
                  <a:pt x="1557930" y="214313"/>
                </a:cubicBezTo>
                <a:cubicBezTo>
                  <a:pt x="1556342" y="190500"/>
                  <a:pt x="1555665" y="166609"/>
                  <a:pt x="1553167" y="142875"/>
                </a:cubicBezTo>
                <a:cubicBezTo>
                  <a:pt x="1552482" y="136366"/>
                  <a:pt x="1549270" y="130313"/>
                  <a:pt x="1548405" y="123825"/>
                </a:cubicBezTo>
                <a:cubicBezTo>
                  <a:pt x="1546088" y="106444"/>
                  <a:pt x="1546122" y="88796"/>
                  <a:pt x="1543642" y="71438"/>
                </a:cubicBezTo>
                <a:cubicBezTo>
                  <a:pt x="1542932" y="66468"/>
                  <a:pt x="1543137" y="59811"/>
                  <a:pt x="1538880" y="57150"/>
                </a:cubicBezTo>
                <a:cubicBezTo>
                  <a:pt x="1529079" y="51025"/>
                  <a:pt x="1517010" y="49059"/>
                  <a:pt x="1505542" y="47625"/>
                </a:cubicBezTo>
                <a:cubicBezTo>
                  <a:pt x="1466035" y="42687"/>
                  <a:pt x="1426167" y="41275"/>
                  <a:pt x="1386480" y="38100"/>
                </a:cubicBezTo>
                <a:cubicBezTo>
                  <a:pt x="1381717" y="36513"/>
                  <a:pt x="1376853" y="35202"/>
                  <a:pt x="1372192" y="33338"/>
                </a:cubicBezTo>
                <a:cubicBezTo>
                  <a:pt x="1360967" y="28848"/>
                  <a:pt x="1350435" y="22524"/>
                  <a:pt x="1338855" y="19050"/>
                </a:cubicBezTo>
                <a:cubicBezTo>
                  <a:pt x="1318568" y="12964"/>
                  <a:pt x="1297490" y="9900"/>
                  <a:pt x="1276942" y="4763"/>
                </a:cubicBezTo>
                <a:cubicBezTo>
                  <a:pt x="1272072" y="3545"/>
                  <a:pt x="1267417" y="1588"/>
                  <a:pt x="1262655" y="0"/>
                </a:cubicBezTo>
                <a:cubicBezTo>
                  <a:pt x="1230905" y="3175"/>
                  <a:pt x="1198280" y="1471"/>
                  <a:pt x="1167405" y="9525"/>
                </a:cubicBezTo>
                <a:cubicBezTo>
                  <a:pt x="1159724" y="11529"/>
                  <a:pt x="1158427" y="22675"/>
                  <a:pt x="1153117" y="28575"/>
                </a:cubicBezTo>
                <a:cubicBezTo>
                  <a:pt x="1124198" y="60707"/>
                  <a:pt x="1135528" y="54403"/>
                  <a:pt x="1105492" y="61913"/>
                </a:cubicBezTo>
                <a:lnTo>
                  <a:pt x="919755" y="57150"/>
                </a:lnTo>
                <a:cubicBezTo>
                  <a:pt x="895906" y="56267"/>
                  <a:pt x="872178" y="52870"/>
                  <a:pt x="848317" y="52388"/>
                </a:cubicBezTo>
                <a:lnTo>
                  <a:pt x="448267" y="47625"/>
                </a:lnTo>
                <a:cubicBezTo>
                  <a:pt x="416252" y="44957"/>
                  <a:pt x="375891" y="41912"/>
                  <a:pt x="343492" y="38100"/>
                </a:cubicBezTo>
                <a:cubicBezTo>
                  <a:pt x="332344" y="36788"/>
                  <a:pt x="321293" y="34730"/>
                  <a:pt x="310155" y="33338"/>
                </a:cubicBezTo>
                <a:lnTo>
                  <a:pt x="229192" y="23813"/>
                </a:lnTo>
                <a:cubicBezTo>
                  <a:pt x="211757" y="21945"/>
                  <a:pt x="194252" y="20795"/>
                  <a:pt x="176805" y="19050"/>
                </a:cubicBezTo>
                <a:cubicBezTo>
                  <a:pt x="162501" y="17620"/>
                  <a:pt x="148230" y="15875"/>
                  <a:pt x="133942" y="14288"/>
                </a:cubicBezTo>
                <a:cubicBezTo>
                  <a:pt x="30832" y="20016"/>
                  <a:pt x="56460" y="-9160"/>
                  <a:pt x="43455" y="42863"/>
                </a:cubicBezTo>
                <a:cubicBezTo>
                  <a:pt x="40652" y="54075"/>
                  <a:pt x="37105" y="65088"/>
                  <a:pt x="33930" y="76200"/>
                </a:cubicBezTo>
                <a:cubicBezTo>
                  <a:pt x="32342" y="106363"/>
                  <a:pt x="29167" y="136484"/>
                  <a:pt x="29167" y="166688"/>
                </a:cubicBezTo>
                <a:cubicBezTo>
                  <a:pt x="29167" y="188970"/>
                  <a:pt x="33002" y="211101"/>
                  <a:pt x="33930" y="233363"/>
                </a:cubicBezTo>
                <a:cubicBezTo>
                  <a:pt x="34591" y="249224"/>
                  <a:pt x="-8139" y="277019"/>
                  <a:pt x="10117" y="280988"/>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1" name="TextBox 50">
            <a:extLst>
              <a:ext uri="{FF2B5EF4-FFF2-40B4-BE49-F238E27FC236}">
                <a16:creationId xmlns:a16="http://schemas.microsoft.com/office/drawing/2014/main" id="{E2378EAB-5685-60B0-EFC1-752DC584F5A9}"/>
              </a:ext>
            </a:extLst>
          </p:cNvPr>
          <p:cNvSpPr txBox="1"/>
          <p:nvPr/>
        </p:nvSpPr>
        <p:spPr>
          <a:xfrm>
            <a:off x="4921631" y="1923817"/>
            <a:ext cx="527709" cy="261610"/>
          </a:xfrm>
          <a:prstGeom prst="rect">
            <a:avLst/>
          </a:prstGeom>
          <a:noFill/>
        </p:spPr>
        <p:txBody>
          <a:bodyPr wrap="none" rtlCol="0">
            <a:spAutoFit/>
          </a:bodyPr>
          <a:lstStyle/>
          <a:p>
            <a:r>
              <a:rPr lang="pt-BR" sz="1100" b="1" i="1" dirty="0">
                <a:latin typeface="Momopresentation Updated 2" panose="02000503000000000000" pitchFamily="2" charset="0"/>
              </a:rPr>
              <a:t>Mère</a:t>
            </a:r>
            <a:endParaRPr lang="es-419" sz="1100" b="1" i="1" dirty="0">
              <a:latin typeface="Momopresentation Updated 2" panose="02000503000000000000" pitchFamily="2" charset="0"/>
            </a:endParaRPr>
          </a:p>
        </p:txBody>
      </p:sp>
      <p:sp>
        <p:nvSpPr>
          <p:cNvPr id="54" name="TextBox 53">
            <a:extLst>
              <a:ext uri="{FF2B5EF4-FFF2-40B4-BE49-F238E27FC236}">
                <a16:creationId xmlns:a16="http://schemas.microsoft.com/office/drawing/2014/main" id="{D8CFE944-D1CA-B234-3DA3-AB1B38FF864F}"/>
              </a:ext>
            </a:extLst>
          </p:cNvPr>
          <p:cNvSpPr txBox="1"/>
          <p:nvPr/>
        </p:nvSpPr>
        <p:spPr>
          <a:xfrm>
            <a:off x="5344268" y="1958254"/>
            <a:ext cx="1282723" cy="261610"/>
          </a:xfrm>
          <a:prstGeom prst="rect">
            <a:avLst/>
          </a:prstGeom>
          <a:noFill/>
        </p:spPr>
        <p:txBody>
          <a:bodyPr wrap="square" rtlCol="0">
            <a:spAutoFit/>
          </a:bodyPr>
          <a:lstStyle/>
          <a:p>
            <a:r>
              <a:rPr lang="pt-BR" sz="1100" b="1" i="1" dirty="0">
                <a:latin typeface="Momopresentation Updated 2" panose="02000503000000000000" pitchFamily="2" charset="0"/>
              </a:rPr>
              <a:t>Envie de manger</a:t>
            </a:r>
            <a:endParaRPr lang="es-419" sz="1100" b="1" i="1" dirty="0">
              <a:latin typeface="Momopresentation Updated 2" panose="02000503000000000000" pitchFamily="2" charset="0"/>
            </a:endParaRPr>
          </a:p>
        </p:txBody>
      </p:sp>
      <p:sp>
        <p:nvSpPr>
          <p:cNvPr id="57" name="Freeform: Shape 56">
            <a:extLst>
              <a:ext uri="{FF2B5EF4-FFF2-40B4-BE49-F238E27FC236}">
                <a16:creationId xmlns:a16="http://schemas.microsoft.com/office/drawing/2014/main" id="{18E52020-D203-E4C6-9C76-D63564CC6982}"/>
              </a:ext>
            </a:extLst>
          </p:cNvPr>
          <p:cNvSpPr/>
          <p:nvPr/>
        </p:nvSpPr>
        <p:spPr>
          <a:xfrm>
            <a:off x="955675" y="4594225"/>
            <a:ext cx="882871" cy="241300"/>
          </a:xfrm>
          <a:custGeom>
            <a:avLst/>
            <a:gdLst>
              <a:gd name="connsiteX0" fmla="*/ 282575 w 882871"/>
              <a:gd name="connsiteY0" fmla="*/ 184150 h 241300"/>
              <a:gd name="connsiteX1" fmla="*/ 349250 w 882871"/>
              <a:gd name="connsiteY1" fmla="*/ 196850 h 241300"/>
              <a:gd name="connsiteX2" fmla="*/ 355600 w 882871"/>
              <a:gd name="connsiteY2" fmla="*/ 206375 h 241300"/>
              <a:gd name="connsiteX3" fmla="*/ 352425 w 882871"/>
              <a:gd name="connsiteY3" fmla="*/ 219075 h 241300"/>
              <a:gd name="connsiteX4" fmla="*/ 349250 w 882871"/>
              <a:gd name="connsiteY4" fmla="*/ 228600 h 241300"/>
              <a:gd name="connsiteX5" fmla="*/ 355600 w 882871"/>
              <a:gd name="connsiteY5" fmla="*/ 241300 h 241300"/>
              <a:gd name="connsiteX6" fmla="*/ 384175 w 882871"/>
              <a:gd name="connsiteY6" fmla="*/ 231775 h 241300"/>
              <a:gd name="connsiteX7" fmla="*/ 387350 w 882871"/>
              <a:gd name="connsiteY7" fmla="*/ 219075 h 241300"/>
              <a:gd name="connsiteX8" fmla="*/ 403225 w 882871"/>
              <a:gd name="connsiteY8" fmla="*/ 206375 h 241300"/>
              <a:gd name="connsiteX9" fmla="*/ 428625 w 882871"/>
              <a:gd name="connsiteY9" fmla="*/ 196850 h 241300"/>
              <a:gd name="connsiteX10" fmla="*/ 450850 w 882871"/>
              <a:gd name="connsiteY10" fmla="*/ 193675 h 241300"/>
              <a:gd name="connsiteX11" fmla="*/ 466725 w 882871"/>
              <a:gd name="connsiteY11" fmla="*/ 190500 h 241300"/>
              <a:gd name="connsiteX12" fmla="*/ 863600 w 882871"/>
              <a:gd name="connsiteY12" fmla="*/ 184150 h 241300"/>
              <a:gd name="connsiteX13" fmla="*/ 869950 w 882871"/>
              <a:gd name="connsiteY13" fmla="*/ 171450 h 241300"/>
              <a:gd name="connsiteX14" fmla="*/ 882650 w 882871"/>
              <a:gd name="connsiteY14" fmla="*/ 104775 h 241300"/>
              <a:gd name="connsiteX15" fmla="*/ 876300 w 882871"/>
              <a:gd name="connsiteY15" fmla="*/ 76200 h 241300"/>
              <a:gd name="connsiteX16" fmla="*/ 847725 w 882871"/>
              <a:gd name="connsiteY16" fmla="*/ 66675 h 241300"/>
              <a:gd name="connsiteX17" fmla="*/ 727075 w 882871"/>
              <a:gd name="connsiteY17" fmla="*/ 63500 h 241300"/>
              <a:gd name="connsiteX18" fmla="*/ 698500 w 882871"/>
              <a:gd name="connsiteY18" fmla="*/ 57150 h 241300"/>
              <a:gd name="connsiteX19" fmla="*/ 673100 w 882871"/>
              <a:gd name="connsiteY19" fmla="*/ 53975 h 241300"/>
              <a:gd name="connsiteX20" fmla="*/ 625475 w 882871"/>
              <a:gd name="connsiteY20" fmla="*/ 19050 h 241300"/>
              <a:gd name="connsiteX21" fmla="*/ 612775 w 882871"/>
              <a:gd name="connsiteY21" fmla="*/ 12700 h 241300"/>
              <a:gd name="connsiteX22" fmla="*/ 581025 w 882871"/>
              <a:gd name="connsiteY22" fmla="*/ 15875 h 241300"/>
              <a:gd name="connsiteX23" fmla="*/ 574675 w 882871"/>
              <a:gd name="connsiteY23" fmla="*/ 25400 h 241300"/>
              <a:gd name="connsiteX24" fmla="*/ 561975 w 882871"/>
              <a:gd name="connsiteY24" fmla="*/ 34925 h 241300"/>
              <a:gd name="connsiteX25" fmla="*/ 485775 w 882871"/>
              <a:gd name="connsiteY25" fmla="*/ 31750 h 241300"/>
              <a:gd name="connsiteX26" fmla="*/ 473075 w 882871"/>
              <a:gd name="connsiteY26" fmla="*/ 28575 h 241300"/>
              <a:gd name="connsiteX27" fmla="*/ 434975 w 882871"/>
              <a:gd name="connsiteY27" fmla="*/ 22225 h 241300"/>
              <a:gd name="connsiteX28" fmla="*/ 358775 w 882871"/>
              <a:gd name="connsiteY28" fmla="*/ 25400 h 241300"/>
              <a:gd name="connsiteX29" fmla="*/ 336550 w 882871"/>
              <a:gd name="connsiteY29" fmla="*/ 22225 h 241300"/>
              <a:gd name="connsiteX30" fmla="*/ 307975 w 882871"/>
              <a:gd name="connsiteY30" fmla="*/ 6350 h 241300"/>
              <a:gd name="connsiteX31" fmla="*/ 292100 w 882871"/>
              <a:gd name="connsiteY31" fmla="*/ 0 h 241300"/>
              <a:gd name="connsiteX32" fmla="*/ 269875 w 882871"/>
              <a:gd name="connsiteY32" fmla="*/ 19050 h 241300"/>
              <a:gd name="connsiteX33" fmla="*/ 177800 w 882871"/>
              <a:gd name="connsiteY33" fmla="*/ 22225 h 241300"/>
              <a:gd name="connsiteX34" fmla="*/ 127000 w 882871"/>
              <a:gd name="connsiteY34" fmla="*/ 9525 h 241300"/>
              <a:gd name="connsiteX35" fmla="*/ 76200 w 882871"/>
              <a:gd name="connsiteY35" fmla="*/ 19050 h 241300"/>
              <a:gd name="connsiteX36" fmla="*/ 6350 w 882871"/>
              <a:gd name="connsiteY36" fmla="*/ 53975 h 241300"/>
              <a:gd name="connsiteX37" fmla="*/ 0 w 882871"/>
              <a:gd name="connsiteY37" fmla="*/ 73025 h 241300"/>
              <a:gd name="connsiteX38" fmla="*/ 3175 w 882871"/>
              <a:gd name="connsiteY38" fmla="*/ 95250 h 241300"/>
              <a:gd name="connsiteX39" fmla="*/ 6350 w 882871"/>
              <a:gd name="connsiteY39" fmla="*/ 111125 h 241300"/>
              <a:gd name="connsiteX40" fmla="*/ 9525 w 882871"/>
              <a:gd name="connsiteY40" fmla="*/ 139700 h 241300"/>
              <a:gd name="connsiteX41" fmla="*/ 15875 w 882871"/>
              <a:gd name="connsiteY41" fmla="*/ 152400 h 241300"/>
              <a:gd name="connsiteX42" fmla="*/ 38100 w 882871"/>
              <a:gd name="connsiteY42" fmla="*/ 177800 h 241300"/>
              <a:gd name="connsiteX43" fmla="*/ 73025 w 882871"/>
              <a:gd name="connsiteY43" fmla="*/ 187325 h 241300"/>
              <a:gd name="connsiteX44" fmla="*/ 222250 w 882871"/>
              <a:gd name="connsiteY44" fmla="*/ 187325 h 241300"/>
              <a:gd name="connsiteX45" fmla="*/ 234950 w 882871"/>
              <a:gd name="connsiteY45" fmla="*/ 190500 h 241300"/>
              <a:gd name="connsiteX46" fmla="*/ 282575 w 882871"/>
              <a:gd name="connsiteY46" fmla="*/ 184150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82871" h="241300">
                <a:moveTo>
                  <a:pt x="282575" y="184150"/>
                </a:moveTo>
                <a:cubicBezTo>
                  <a:pt x="301625" y="185208"/>
                  <a:pt x="327723" y="182499"/>
                  <a:pt x="349250" y="196850"/>
                </a:cubicBezTo>
                <a:cubicBezTo>
                  <a:pt x="352425" y="198967"/>
                  <a:pt x="353483" y="203200"/>
                  <a:pt x="355600" y="206375"/>
                </a:cubicBezTo>
                <a:cubicBezTo>
                  <a:pt x="354542" y="210608"/>
                  <a:pt x="353624" y="214879"/>
                  <a:pt x="352425" y="219075"/>
                </a:cubicBezTo>
                <a:cubicBezTo>
                  <a:pt x="351506" y="222293"/>
                  <a:pt x="348777" y="225287"/>
                  <a:pt x="349250" y="228600"/>
                </a:cubicBezTo>
                <a:cubicBezTo>
                  <a:pt x="349919" y="233285"/>
                  <a:pt x="353483" y="237067"/>
                  <a:pt x="355600" y="241300"/>
                </a:cubicBezTo>
                <a:cubicBezTo>
                  <a:pt x="365125" y="238125"/>
                  <a:pt x="375950" y="237533"/>
                  <a:pt x="384175" y="231775"/>
                </a:cubicBezTo>
                <a:cubicBezTo>
                  <a:pt x="387750" y="229273"/>
                  <a:pt x="384732" y="222566"/>
                  <a:pt x="387350" y="219075"/>
                </a:cubicBezTo>
                <a:cubicBezTo>
                  <a:pt x="391416" y="213654"/>
                  <a:pt x="397414" y="209862"/>
                  <a:pt x="403225" y="206375"/>
                </a:cubicBezTo>
                <a:cubicBezTo>
                  <a:pt x="404240" y="205766"/>
                  <a:pt x="424244" y="197726"/>
                  <a:pt x="428625" y="196850"/>
                </a:cubicBezTo>
                <a:cubicBezTo>
                  <a:pt x="435963" y="195382"/>
                  <a:pt x="443468" y="194905"/>
                  <a:pt x="450850" y="193675"/>
                </a:cubicBezTo>
                <a:cubicBezTo>
                  <a:pt x="456173" y="192788"/>
                  <a:pt x="461330" y="190625"/>
                  <a:pt x="466725" y="190500"/>
                </a:cubicBezTo>
                <a:lnTo>
                  <a:pt x="863600" y="184150"/>
                </a:lnTo>
                <a:cubicBezTo>
                  <a:pt x="865717" y="179917"/>
                  <a:pt x="868845" y="176052"/>
                  <a:pt x="869950" y="171450"/>
                </a:cubicBezTo>
                <a:cubicBezTo>
                  <a:pt x="875230" y="149450"/>
                  <a:pt x="881145" y="127349"/>
                  <a:pt x="882650" y="104775"/>
                </a:cubicBezTo>
                <a:cubicBezTo>
                  <a:pt x="883299" y="95039"/>
                  <a:pt x="882893" y="83393"/>
                  <a:pt x="876300" y="76200"/>
                </a:cubicBezTo>
                <a:cubicBezTo>
                  <a:pt x="869516" y="68799"/>
                  <a:pt x="857729" y="67526"/>
                  <a:pt x="847725" y="66675"/>
                </a:cubicBezTo>
                <a:cubicBezTo>
                  <a:pt x="807639" y="63263"/>
                  <a:pt x="767292" y="64558"/>
                  <a:pt x="727075" y="63500"/>
                </a:cubicBezTo>
                <a:cubicBezTo>
                  <a:pt x="717550" y="61383"/>
                  <a:pt x="708109" y="58846"/>
                  <a:pt x="698500" y="57150"/>
                </a:cubicBezTo>
                <a:cubicBezTo>
                  <a:pt x="690097" y="55667"/>
                  <a:pt x="680990" y="57224"/>
                  <a:pt x="673100" y="53975"/>
                </a:cubicBezTo>
                <a:cubicBezTo>
                  <a:pt x="651162" y="44942"/>
                  <a:pt x="643561" y="31710"/>
                  <a:pt x="625475" y="19050"/>
                </a:cubicBezTo>
                <a:cubicBezTo>
                  <a:pt x="621598" y="16336"/>
                  <a:pt x="617008" y="14817"/>
                  <a:pt x="612775" y="12700"/>
                </a:cubicBezTo>
                <a:cubicBezTo>
                  <a:pt x="602192" y="13758"/>
                  <a:pt x="591115" y="12512"/>
                  <a:pt x="581025" y="15875"/>
                </a:cubicBezTo>
                <a:cubicBezTo>
                  <a:pt x="577405" y="17082"/>
                  <a:pt x="577373" y="22702"/>
                  <a:pt x="574675" y="25400"/>
                </a:cubicBezTo>
                <a:cubicBezTo>
                  <a:pt x="570933" y="29142"/>
                  <a:pt x="566208" y="31750"/>
                  <a:pt x="561975" y="34925"/>
                </a:cubicBezTo>
                <a:cubicBezTo>
                  <a:pt x="536575" y="33867"/>
                  <a:pt x="511132" y="33561"/>
                  <a:pt x="485775" y="31750"/>
                </a:cubicBezTo>
                <a:cubicBezTo>
                  <a:pt x="481422" y="31439"/>
                  <a:pt x="477368" y="29356"/>
                  <a:pt x="473075" y="28575"/>
                </a:cubicBezTo>
                <a:cubicBezTo>
                  <a:pt x="386435" y="12822"/>
                  <a:pt x="500786" y="35387"/>
                  <a:pt x="434975" y="22225"/>
                </a:cubicBezTo>
                <a:cubicBezTo>
                  <a:pt x="409575" y="23283"/>
                  <a:pt x="384197" y="25400"/>
                  <a:pt x="358775" y="25400"/>
                </a:cubicBezTo>
                <a:cubicBezTo>
                  <a:pt x="351291" y="25400"/>
                  <a:pt x="343557" y="24853"/>
                  <a:pt x="336550" y="22225"/>
                </a:cubicBezTo>
                <a:cubicBezTo>
                  <a:pt x="326348" y="18399"/>
                  <a:pt x="317721" y="11223"/>
                  <a:pt x="307975" y="6350"/>
                </a:cubicBezTo>
                <a:cubicBezTo>
                  <a:pt x="302877" y="3801"/>
                  <a:pt x="297392" y="2117"/>
                  <a:pt x="292100" y="0"/>
                </a:cubicBezTo>
                <a:cubicBezTo>
                  <a:pt x="284692" y="6350"/>
                  <a:pt x="277681" y="13196"/>
                  <a:pt x="269875" y="19050"/>
                </a:cubicBezTo>
                <a:cubicBezTo>
                  <a:pt x="238936" y="42254"/>
                  <a:pt x="232099" y="26750"/>
                  <a:pt x="177800" y="22225"/>
                </a:cubicBezTo>
                <a:cubicBezTo>
                  <a:pt x="162188" y="17021"/>
                  <a:pt x="140703" y="9525"/>
                  <a:pt x="127000" y="9525"/>
                </a:cubicBezTo>
                <a:cubicBezTo>
                  <a:pt x="109772" y="9525"/>
                  <a:pt x="93133" y="15875"/>
                  <a:pt x="76200" y="19050"/>
                </a:cubicBezTo>
                <a:cubicBezTo>
                  <a:pt x="52917" y="30692"/>
                  <a:pt x="14582" y="29279"/>
                  <a:pt x="6350" y="53975"/>
                </a:cubicBezTo>
                <a:lnTo>
                  <a:pt x="0" y="73025"/>
                </a:lnTo>
                <a:cubicBezTo>
                  <a:pt x="1058" y="80433"/>
                  <a:pt x="1945" y="87868"/>
                  <a:pt x="3175" y="95250"/>
                </a:cubicBezTo>
                <a:cubicBezTo>
                  <a:pt x="4062" y="100573"/>
                  <a:pt x="5587" y="105783"/>
                  <a:pt x="6350" y="111125"/>
                </a:cubicBezTo>
                <a:cubicBezTo>
                  <a:pt x="7705" y="120612"/>
                  <a:pt x="7370" y="130362"/>
                  <a:pt x="9525" y="139700"/>
                </a:cubicBezTo>
                <a:cubicBezTo>
                  <a:pt x="10589" y="144312"/>
                  <a:pt x="13527" y="148291"/>
                  <a:pt x="15875" y="152400"/>
                </a:cubicBezTo>
                <a:cubicBezTo>
                  <a:pt x="20926" y="161240"/>
                  <a:pt x="30215" y="172782"/>
                  <a:pt x="38100" y="177800"/>
                </a:cubicBezTo>
                <a:cubicBezTo>
                  <a:pt x="45485" y="182500"/>
                  <a:pt x="64119" y="185544"/>
                  <a:pt x="73025" y="187325"/>
                </a:cubicBezTo>
                <a:cubicBezTo>
                  <a:pt x="137421" y="180170"/>
                  <a:pt x="109498" y="181956"/>
                  <a:pt x="222250" y="187325"/>
                </a:cubicBezTo>
                <a:cubicBezTo>
                  <a:pt x="226609" y="187533"/>
                  <a:pt x="230604" y="190105"/>
                  <a:pt x="234950" y="190500"/>
                </a:cubicBezTo>
                <a:cubicBezTo>
                  <a:pt x="242328" y="191171"/>
                  <a:pt x="263525" y="183092"/>
                  <a:pt x="282575" y="18415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6" name="TextBox 55">
            <a:extLst>
              <a:ext uri="{FF2B5EF4-FFF2-40B4-BE49-F238E27FC236}">
                <a16:creationId xmlns:a16="http://schemas.microsoft.com/office/drawing/2014/main" id="{BC3B7B28-7DA6-A2D2-2072-8434AC471F91}"/>
              </a:ext>
            </a:extLst>
          </p:cNvPr>
          <p:cNvSpPr txBox="1"/>
          <p:nvPr/>
        </p:nvSpPr>
        <p:spPr>
          <a:xfrm>
            <a:off x="825500" y="4584343"/>
            <a:ext cx="934612" cy="261610"/>
          </a:xfrm>
          <a:prstGeom prst="rect">
            <a:avLst/>
          </a:prstGeom>
          <a:noFill/>
        </p:spPr>
        <p:txBody>
          <a:bodyPr wrap="square" rtlCol="0">
            <a:spAutoFit/>
          </a:bodyPr>
          <a:lstStyle/>
          <a:p>
            <a:r>
              <a:rPr lang="pt-BR" sz="1100" b="1" i="1" dirty="0">
                <a:latin typeface="Momopresentation Updated 2" panose="02000503000000000000" pitchFamily="2" charset="0"/>
              </a:rPr>
              <a:t>Nourriture</a:t>
            </a:r>
            <a:endParaRPr lang="es-419" sz="1100" b="1" i="1" dirty="0">
              <a:latin typeface="Momopresentation Updated 2" panose="02000503000000000000" pitchFamily="2" charset="0"/>
            </a:endParaRPr>
          </a:p>
        </p:txBody>
      </p:sp>
      <p:sp>
        <p:nvSpPr>
          <p:cNvPr id="58" name="Freeform: Shape 57">
            <a:extLst>
              <a:ext uri="{FF2B5EF4-FFF2-40B4-BE49-F238E27FC236}">
                <a16:creationId xmlns:a16="http://schemas.microsoft.com/office/drawing/2014/main" id="{0A37A0EF-01C6-3CAF-0DC8-B07041CD25E6}"/>
              </a:ext>
            </a:extLst>
          </p:cNvPr>
          <p:cNvSpPr/>
          <p:nvPr/>
        </p:nvSpPr>
        <p:spPr>
          <a:xfrm>
            <a:off x="3219450" y="4467225"/>
            <a:ext cx="146892" cy="269923"/>
          </a:xfrm>
          <a:custGeom>
            <a:avLst/>
            <a:gdLst>
              <a:gd name="connsiteX0" fmla="*/ 139700 w 146892"/>
              <a:gd name="connsiteY0" fmla="*/ 266700 h 269923"/>
              <a:gd name="connsiteX1" fmla="*/ 139700 w 146892"/>
              <a:gd name="connsiteY1" fmla="*/ 180975 h 269923"/>
              <a:gd name="connsiteX2" fmla="*/ 133350 w 146892"/>
              <a:gd name="connsiteY2" fmla="*/ 161925 h 269923"/>
              <a:gd name="connsiteX3" fmla="*/ 123825 w 146892"/>
              <a:gd name="connsiteY3" fmla="*/ 149225 h 269923"/>
              <a:gd name="connsiteX4" fmla="*/ 120650 w 146892"/>
              <a:gd name="connsiteY4" fmla="*/ 139700 h 269923"/>
              <a:gd name="connsiteX5" fmla="*/ 123825 w 146892"/>
              <a:gd name="connsiteY5" fmla="*/ 117475 h 269923"/>
              <a:gd name="connsiteX6" fmla="*/ 133350 w 146892"/>
              <a:gd name="connsiteY6" fmla="*/ 104775 h 269923"/>
              <a:gd name="connsiteX7" fmla="*/ 142875 w 146892"/>
              <a:gd name="connsiteY7" fmla="*/ 88900 h 269923"/>
              <a:gd name="connsiteX8" fmla="*/ 142875 w 146892"/>
              <a:gd name="connsiteY8" fmla="*/ 19050 h 269923"/>
              <a:gd name="connsiteX9" fmla="*/ 130175 w 146892"/>
              <a:gd name="connsiteY9" fmla="*/ 9525 h 269923"/>
              <a:gd name="connsiteX10" fmla="*/ 111125 w 146892"/>
              <a:gd name="connsiteY10" fmla="*/ 0 h 269923"/>
              <a:gd name="connsiteX11" fmla="*/ 79375 w 146892"/>
              <a:gd name="connsiteY11" fmla="*/ 22225 h 269923"/>
              <a:gd name="connsiteX12" fmla="*/ 63500 w 146892"/>
              <a:gd name="connsiteY12" fmla="*/ 19050 h 269923"/>
              <a:gd name="connsiteX13" fmla="*/ 53975 w 146892"/>
              <a:gd name="connsiteY13" fmla="*/ 12700 h 269923"/>
              <a:gd name="connsiteX14" fmla="*/ 41275 w 146892"/>
              <a:gd name="connsiteY14" fmla="*/ 9525 h 269923"/>
              <a:gd name="connsiteX15" fmla="*/ 25400 w 146892"/>
              <a:gd name="connsiteY15" fmla="*/ 3175 h 269923"/>
              <a:gd name="connsiteX16" fmla="*/ 6350 w 146892"/>
              <a:gd name="connsiteY16" fmla="*/ 9525 h 269923"/>
              <a:gd name="connsiteX17" fmla="*/ 3175 w 146892"/>
              <a:gd name="connsiteY17" fmla="*/ 28575 h 269923"/>
              <a:gd name="connsiteX18" fmla="*/ 0 w 146892"/>
              <a:gd name="connsiteY18" fmla="*/ 44450 h 269923"/>
              <a:gd name="connsiteX19" fmla="*/ 3175 w 146892"/>
              <a:gd name="connsiteY19" fmla="*/ 98425 h 269923"/>
              <a:gd name="connsiteX20" fmla="*/ 6350 w 146892"/>
              <a:gd name="connsiteY20" fmla="*/ 168275 h 269923"/>
              <a:gd name="connsiteX21" fmla="*/ 12700 w 146892"/>
              <a:gd name="connsiteY21" fmla="*/ 231775 h 269923"/>
              <a:gd name="connsiteX22" fmla="*/ 22225 w 146892"/>
              <a:gd name="connsiteY22" fmla="*/ 241300 h 269923"/>
              <a:gd name="connsiteX23" fmla="*/ 38100 w 146892"/>
              <a:gd name="connsiteY23" fmla="*/ 257175 h 269923"/>
              <a:gd name="connsiteX24" fmla="*/ 60325 w 146892"/>
              <a:gd name="connsiteY24" fmla="*/ 238125 h 269923"/>
              <a:gd name="connsiteX25" fmla="*/ 88900 w 146892"/>
              <a:gd name="connsiteY25" fmla="*/ 244475 h 269923"/>
              <a:gd name="connsiteX26" fmla="*/ 98425 w 146892"/>
              <a:gd name="connsiteY26" fmla="*/ 250825 h 269923"/>
              <a:gd name="connsiteX27" fmla="*/ 139700 w 146892"/>
              <a:gd name="connsiteY27" fmla="*/ 266700 h 26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6892" h="269923">
                <a:moveTo>
                  <a:pt x="139700" y="266700"/>
                </a:moveTo>
                <a:cubicBezTo>
                  <a:pt x="146579" y="255058"/>
                  <a:pt x="145450" y="223140"/>
                  <a:pt x="139700" y="180975"/>
                </a:cubicBezTo>
                <a:cubicBezTo>
                  <a:pt x="138796" y="174343"/>
                  <a:pt x="137366" y="167280"/>
                  <a:pt x="133350" y="161925"/>
                </a:cubicBezTo>
                <a:lnTo>
                  <a:pt x="123825" y="149225"/>
                </a:lnTo>
                <a:cubicBezTo>
                  <a:pt x="122767" y="146050"/>
                  <a:pt x="120650" y="143047"/>
                  <a:pt x="120650" y="139700"/>
                </a:cubicBezTo>
                <a:cubicBezTo>
                  <a:pt x="120650" y="132216"/>
                  <a:pt x="121268" y="124508"/>
                  <a:pt x="123825" y="117475"/>
                </a:cubicBezTo>
                <a:cubicBezTo>
                  <a:pt x="125633" y="112502"/>
                  <a:pt x="130415" y="109178"/>
                  <a:pt x="133350" y="104775"/>
                </a:cubicBezTo>
                <a:cubicBezTo>
                  <a:pt x="136773" y="99640"/>
                  <a:pt x="139700" y="94192"/>
                  <a:pt x="142875" y="88900"/>
                </a:cubicBezTo>
                <a:cubicBezTo>
                  <a:pt x="145872" y="64924"/>
                  <a:pt x="150175" y="43871"/>
                  <a:pt x="142875" y="19050"/>
                </a:cubicBezTo>
                <a:cubicBezTo>
                  <a:pt x="141382" y="13973"/>
                  <a:pt x="134481" y="12601"/>
                  <a:pt x="130175" y="9525"/>
                </a:cubicBezTo>
                <a:cubicBezTo>
                  <a:pt x="119404" y="1831"/>
                  <a:pt x="122921" y="3932"/>
                  <a:pt x="111125" y="0"/>
                </a:cubicBezTo>
                <a:cubicBezTo>
                  <a:pt x="106307" y="3854"/>
                  <a:pt x="86604" y="20779"/>
                  <a:pt x="79375" y="22225"/>
                </a:cubicBezTo>
                <a:lnTo>
                  <a:pt x="63500" y="19050"/>
                </a:lnTo>
                <a:cubicBezTo>
                  <a:pt x="60325" y="16933"/>
                  <a:pt x="57482" y="14203"/>
                  <a:pt x="53975" y="12700"/>
                </a:cubicBezTo>
                <a:cubicBezTo>
                  <a:pt x="49964" y="10981"/>
                  <a:pt x="45415" y="10905"/>
                  <a:pt x="41275" y="9525"/>
                </a:cubicBezTo>
                <a:cubicBezTo>
                  <a:pt x="35868" y="7723"/>
                  <a:pt x="30692" y="5292"/>
                  <a:pt x="25400" y="3175"/>
                </a:cubicBezTo>
                <a:cubicBezTo>
                  <a:pt x="19050" y="5292"/>
                  <a:pt x="10758" y="4488"/>
                  <a:pt x="6350" y="9525"/>
                </a:cubicBezTo>
                <a:cubicBezTo>
                  <a:pt x="2111" y="14370"/>
                  <a:pt x="4327" y="22241"/>
                  <a:pt x="3175" y="28575"/>
                </a:cubicBezTo>
                <a:cubicBezTo>
                  <a:pt x="2210" y="33884"/>
                  <a:pt x="1058" y="39158"/>
                  <a:pt x="0" y="44450"/>
                </a:cubicBezTo>
                <a:cubicBezTo>
                  <a:pt x="1058" y="62442"/>
                  <a:pt x="2252" y="80426"/>
                  <a:pt x="3175" y="98425"/>
                </a:cubicBezTo>
                <a:cubicBezTo>
                  <a:pt x="4369" y="121702"/>
                  <a:pt x="4689" y="145027"/>
                  <a:pt x="6350" y="168275"/>
                </a:cubicBezTo>
                <a:cubicBezTo>
                  <a:pt x="7866" y="189493"/>
                  <a:pt x="8181" y="210988"/>
                  <a:pt x="12700" y="231775"/>
                </a:cubicBezTo>
                <a:cubicBezTo>
                  <a:pt x="13654" y="236163"/>
                  <a:pt x="19350" y="237851"/>
                  <a:pt x="22225" y="241300"/>
                </a:cubicBezTo>
                <a:cubicBezTo>
                  <a:pt x="35454" y="257175"/>
                  <a:pt x="20638" y="245533"/>
                  <a:pt x="38100" y="257175"/>
                </a:cubicBezTo>
                <a:cubicBezTo>
                  <a:pt x="39274" y="256001"/>
                  <a:pt x="54885" y="238729"/>
                  <a:pt x="60325" y="238125"/>
                </a:cubicBezTo>
                <a:cubicBezTo>
                  <a:pt x="64316" y="237682"/>
                  <a:pt x="82813" y="241431"/>
                  <a:pt x="88900" y="244475"/>
                </a:cubicBezTo>
                <a:cubicBezTo>
                  <a:pt x="92313" y="246182"/>
                  <a:pt x="94918" y="249322"/>
                  <a:pt x="98425" y="250825"/>
                </a:cubicBezTo>
                <a:cubicBezTo>
                  <a:pt x="108229" y="255027"/>
                  <a:pt x="132821" y="278342"/>
                  <a:pt x="139700" y="26670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9" name="Freeform: Shape 58">
            <a:extLst>
              <a:ext uri="{FF2B5EF4-FFF2-40B4-BE49-F238E27FC236}">
                <a16:creationId xmlns:a16="http://schemas.microsoft.com/office/drawing/2014/main" id="{AFCEFD32-E8FC-F602-70B5-20C33BC76374}"/>
              </a:ext>
            </a:extLst>
          </p:cNvPr>
          <p:cNvSpPr/>
          <p:nvPr/>
        </p:nvSpPr>
        <p:spPr>
          <a:xfrm>
            <a:off x="3235325" y="4809433"/>
            <a:ext cx="146050" cy="245924"/>
          </a:xfrm>
          <a:custGeom>
            <a:avLst/>
            <a:gdLst>
              <a:gd name="connsiteX0" fmla="*/ 38100 w 146050"/>
              <a:gd name="connsiteY0" fmla="*/ 245167 h 245924"/>
              <a:gd name="connsiteX1" fmla="*/ 66675 w 146050"/>
              <a:gd name="connsiteY1" fmla="*/ 232467 h 245924"/>
              <a:gd name="connsiteX2" fmla="*/ 79375 w 146050"/>
              <a:gd name="connsiteY2" fmla="*/ 210242 h 245924"/>
              <a:gd name="connsiteX3" fmla="*/ 85725 w 146050"/>
              <a:gd name="connsiteY3" fmla="*/ 200717 h 245924"/>
              <a:gd name="connsiteX4" fmla="*/ 92075 w 146050"/>
              <a:gd name="connsiteY4" fmla="*/ 188017 h 245924"/>
              <a:gd name="connsiteX5" fmla="*/ 101600 w 146050"/>
              <a:gd name="connsiteY5" fmla="*/ 178492 h 245924"/>
              <a:gd name="connsiteX6" fmla="*/ 107950 w 146050"/>
              <a:gd name="connsiteY6" fmla="*/ 168967 h 245924"/>
              <a:gd name="connsiteX7" fmla="*/ 123825 w 146050"/>
              <a:gd name="connsiteY7" fmla="*/ 146742 h 245924"/>
              <a:gd name="connsiteX8" fmla="*/ 133350 w 146050"/>
              <a:gd name="connsiteY8" fmla="*/ 121342 h 245924"/>
              <a:gd name="connsiteX9" fmla="*/ 139700 w 146050"/>
              <a:gd name="connsiteY9" fmla="*/ 108642 h 245924"/>
              <a:gd name="connsiteX10" fmla="*/ 146050 w 146050"/>
              <a:gd name="connsiteY10" fmla="*/ 92767 h 245924"/>
              <a:gd name="connsiteX11" fmla="*/ 127000 w 146050"/>
              <a:gd name="connsiteY11" fmla="*/ 32442 h 245924"/>
              <a:gd name="connsiteX12" fmla="*/ 114300 w 146050"/>
              <a:gd name="connsiteY12" fmla="*/ 26092 h 245924"/>
              <a:gd name="connsiteX13" fmla="*/ 104775 w 146050"/>
              <a:gd name="connsiteY13" fmla="*/ 22917 h 245924"/>
              <a:gd name="connsiteX14" fmla="*/ 76200 w 146050"/>
              <a:gd name="connsiteY14" fmla="*/ 10217 h 245924"/>
              <a:gd name="connsiteX15" fmla="*/ 57150 w 146050"/>
              <a:gd name="connsiteY15" fmla="*/ 3867 h 245924"/>
              <a:gd name="connsiteX16" fmla="*/ 47625 w 146050"/>
              <a:gd name="connsiteY16" fmla="*/ 692 h 245924"/>
              <a:gd name="connsiteX17" fmla="*/ 6350 w 146050"/>
              <a:gd name="connsiteY17" fmla="*/ 7042 h 245924"/>
              <a:gd name="connsiteX18" fmla="*/ 3175 w 146050"/>
              <a:gd name="connsiteY18" fmla="*/ 86417 h 245924"/>
              <a:gd name="connsiteX19" fmla="*/ 0 w 146050"/>
              <a:gd name="connsiteY19" fmla="*/ 127692 h 245924"/>
              <a:gd name="connsiteX20" fmla="*/ 3175 w 146050"/>
              <a:gd name="connsiteY20" fmla="*/ 222942 h 245924"/>
              <a:gd name="connsiteX21" fmla="*/ 9525 w 146050"/>
              <a:gd name="connsiteY21" fmla="*/ 241992 h 245924"/>
              <a:gd name="connsiteX22" fmla="*/ 38100 w 146050"/>
              <a:gd name="connsiteY22" fmla="*/ 245167 h 24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6050" h="245924">
                <a:moveTo>
                  <a:pt x="38100" y="245167"/>
                </a:moveTo>
                <a:cubicBezTo>
                  <a:pt x="47625" y="243579"/>
                  <a:pt x="62568" y="235890"/>
                  <a:pt x="66675" y="232467"/>
                </a:cubicBezTo>
                <a:cubicBezTo>
                  <a:pt x="70894" y="228951"/>
                  <a:pt x="77218" y="214017"/>
                  <a:pt x="79375" y="210242"/>
                </a:cubicBezTo>
                <a:cubicBezTo>
                  <a:pt x="81268" y="206929"/>
                  <a:pt x="83832" y="204030"/>
                  <a:pt x="85725" y="200717"/>
                </a:cubicBezTo>
                <a:cubicBezTo>
                  <a:pt x="88073" y="196608"/>
                  <a:pt x="89324" y="191868"/>
                  <a:pt x="92075" y="188017"/>
                </a:cubicBezTo>
                <a:cubicBezTo>
                  <a:pt x="94685" y="184363"/>
                  <a:pt x="98725" y="181941"/>
                  <a:pt x="101600" y="178492"/>
                </a:cubicBezTo>
                <a:cubicBezTo>
                  <a:pt x="104043" y="175561"/>
                  <a:pt x="105732" y="172072"/>
                  <a:pt x="107950" y="168967"/>
                </a:cubicBezTo>
                <a:cubicBezTo>
                  <a:pt x="112817" y="162153"/>
                  <a:pt x="119549" y="154225"/>
                  <a:pt x="123825" y="146742"/>
                </a:cubicBezTo>
                <a:cubicBezTo>
                  <a:pt x="136683" y="124241"/>
                  <a:pt x="124827" y="144071"/>
                  <a:pt x="133350" y="121342"/>
                </a:cubicBezTo>
                <a:cubicBezTo>
                  <a:pt x="135012" y="116910"/>
                  <a:pt x="137778" y="112967"/>
                  <a:pt x="139700" y="108642"/>
                </a:cubicBezTo>
                <a:cubicBezTo>
                  <a:pt x="142015" y="103434"/>
                  <a:pt x="143933" y="98059"/>
                  <a:pt x="146050" y="92767"/>
                </a:cubicBezTo>
                <a:cubicBezTo>
                  <a:pt x="141289" y="57060"/>
                  <a:pt x="150135" y="49793"/>
                  <a:pt x="127000" y="32442"/>
                </a:cubicBezTo>
                <a:cubicBezTo>
                  <a:pt x="123214" y="29602"/>
                  <a:pt x="118650" y="27956"/>
                  <a:pt x="114300" y="26092"/>
                </a:cubicBezTo>
                <a:cubicBezTo>
                  <a:pt x="111224" y="24774"/>
                  <a:pt x="107851" y="24235"/>
                  <a:pt x="104775" y="22917"/>
                </a:cubicBezTo>
                <a:cubicBezTo>
                  <a:pt x="76826" y="10939"/>
                  <a:pt x="108693" y="22033"/>
                  <a:pt x="76200" y="10217"/>
                </a:cubicBezTo>
                <a:cubicBezTo>
                  <a:pt x="69910" y="7930"/>
                  <a:pt x="63500" y="5984"/>
                  <a:pt x="57150" y="3867"/>
                </a:cubicBezTo>
                <a:lnTo>
                  <a:pt x="47625" y="692"/>
                </a:lnTo>
                <a:cubicBezTo>
                  <a:pt x="33867" y="2809"/>
                  <a:pt x="12758" y="-5316"/>
                  <a:pt x="6350" y="7042"/>
                </a:cubicBezTo>
                <a:cubicBezTo>
                  <a:pt x="-5839" y="30549"/>
                  <a:pt x="4567" y="59974"/>
                  <a:pt x="3175" y="86417"/>
                </a:cubicBezTo>
                <a:cubicBezTo>
                  <a:pt x="2450" y="100197"/>
                  <a:pt x="1058" y="113934"/>
                  <a:pt x="0" y="127692"/>
                </a:cubicBezTo>
                <a:cubicBezTo>
                  <a:pt x="1058" y="159442"/>
                  <a:pt x="537" y="191284"/>
                  <a:pt x="3175" y="222942"/>
                </a:cubicBezTo>
                <a:cubicBezTo>
                  <a:pt x="3731" y="229612"/>
                  <a:pt x="6274" y="236141"/>
                  <a:pt x="9525" y="241992"/>
                </a:cubicBezTo>
                <a:cubicBezTo>
                  <a:pt x="11706" y="245917"/>
                  <a:pt x="28575" y="246755"/>
                  <a:pt x="38100" y="245167"/>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0" name="TextBox 59">
            <a:extLst>
              <a:ext uri="{FF2B5EF4-FFF2-40B4-BE49-F238E27FC236}">
                <a16:creationId xmlns:a16="http://schemas.microsoft.com/office/drawing/2014/main" id="{AD14A36B-C152-6280-91B6-5B22F6C516AA}"/>
              </a:ext>
              <a:ext uri="{C183D7F6-B498-43B3-948B-1728B52AA6E4}">
                <adec:decorative xmlns:adec="http://schemas.microsoft.com/office/drawing/2017/decorative" val="1"/>
              </a:ext>
            </a:extLst>
          </p:cNvPr>
          <p:cNvSpPr txBox="1"/>
          <p:nvPr/>
        </p:nvSpPr>
        <p:spPr>
          <a:xfrm>
            <a:off x="3136456" y="4410167"/>
            <a:ext cx="328936" cy="369332"/>
          </a:xfrm>
          <a:prstGeom prst="rect">
            <a:avLst/>
          </a:prstGeom>
          <a:noFill/>
        </p:spPr>
        <p:txBody>
          <a:bodyPr wrap="none" rtlCol="0">
            <a:spAutoFit/>
          </a:bodyPr>
          <a:lstStyle/>
          <a:p>
            <a:r>
              <a:rPr lang="de-DE" b="1" dirty="0">
                <a:latin typeface="Comic Sans MS" panose="030F0702030302020204" pitchFamily="66" charset="0"/>
              </a:rPr>
              <a:t>E</a:t>
            </a:r>
            <a:endParaRPr lang="pt-BR" b="1" dirty="0">
              <a:latin typeface="Comic Sans MS" panose="030F0702030302020204" pitchFamily="66" charset="0"/>
            </a:endParaRPr>
          </a:p>
        </p:txBody>
      </p:sp>
      <p:sp>
        <p:nvSpPr>
          <p:cNvPr id="61" name="TextBox 60">
            <a:extLst>
              <a:ext uri="{FF2B5EF4-FFF2-40B4-BE49-F238E27FC236}">
                <a16:creationId xmlns:a16="http://schemas.microsoft.com/office/drawing/2014/main" id="{B33BA394-B178-77A5-4FAF-3A1C94B45FD2}"/>
              </a:ext>
              <a:ext uri="{C183D7F6-B498-43B3-948B-1728B52AA6E4}">
                <adec:decorative xmlns:adec="http://schemas.microsoft.com/office/drawing/2017/decorative" val="1"/>
              </a:ext>
            </a:extLst>
          </p:cNvPr>
          <p:cNvSpPr txBox="1"/>
          <p:nvPr/>
        </p:nvSpPr>
        <p:spPr>
          <a:xfrm>
            <a:off x="3157294" y="4747729"/>
            <a:ext cx="308098" cy="369332"/>
          </a:xfrm>
          <a:prstGeom prst="rect">
            <a:avLst/>
          </a:prstGeom>
          <a:noFill/>
        </p:spPr>
        <p:txBody>
          <a:bodyPr wrap="none" rtlCol="0">
            <a:spAutoFit/>
          </a:bodyPr>
          <a:lstStyle/>
          <a:p>
            <a:r>
              <a:rPr lang="de-DE" b="1" dirty="0">
                <a:latin typeface="Comic Sans MS" panose="030F0702030302020204" pitchFamily="66" charset="0"/>
              </a:rPr>
              <a:t>P</a:t>
            </a:r>
            <a:endParaRPr lang="pt-BR" b="1" dirty="0">
              <a:latin typeface="Comic Sans MS" panose="030F0702030302020204" pitchFamily="66"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374A380C-D98A-8814-B18D-1671AE8E6C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15"/>
            <a:ext cx="6857999" cy="9905385"/>
          </a:xfrm>
          <a:prstGeom prst="rect">
            <a:avLst/>
          </a:prstGeom>
        </p:spPr>
      </p:pic>
      <p:pic>
        <p:nvPicPr>
          <p:cNvPr id="31" name="Grafik 30">
            <a:extLst>
              <a:ext uri="{FF2B5EF4-FFF2-40B4-BE49-F238E27FC236}">
                <a16:creationId xmlns:a16="http://schemas.microsoft.com/office/drawing/2014/main" id="{869CE862-9165-338E-CE96-9F123D77AB3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34" name="Freeform: Shape 33">
            <a:extLst>
              <a:ext uri="{FF2B5EF4-FFF2-40B4-BE49-F238E27FC236}">
                <a16:creationId xmlns:a16="http://schemas.microsoft.com/office/drawing/2014/main" id="{30F20512-030B-1DC7-DEFE-C9F4A1646471}"/>
              </a:ext>
            </a:extLst>
          </p:cNvPr>
          <p:cNvSpPr/>
          <p:nvPr/>
        </p:nvSpPr>
        <p:spPr>
          <a:xfrm>
            <a:off x="298732" y="7529513"/>
            <a:ext cx="573032" cy="1871662"/>
          </a:xfrm>
          <a:custGeom>
            <a:avLst/>
            <a:gdLst>
              <a:gd name="connsiteX0" fmla="*/ 510893 w 573032"/>
              <a:gd name="connsiteY0" fmla="*/ 1814512 h 1871662"/>
              <a:gd name="connsiteX1" fmla="*/ 534706 w 573032"/>
              <a:gd name="connsiteY1" fmla="*/ 1795462 h 1871662"/>
              <a:gd name="connsiteX2" fmla="*/ 548993 w 573032"/>
              <a:gd name="connsiteY2" fmla="*/ 1766887 h 1871662"/>
              <a:gd name="connsiteX3" fmla="*/ 553756 w 573032"/>
              <a:gd name="connsiteY3" fmla="*/ 1738312 h 1871662"/>
              <a:gd name="connsiteX4" fmla="*/ 563281 w 573032"/>
              <a:gd name="connsiteY4" fmla="*/ 1714500 h 1871662"/>
              <a:gd name="connsiteX5" fmla="*/ 568043 w 573032"/>
              <a:gd name="connsiteY5" fmla="*/ 1695450 h 1871662"/>
              <a:gd name="connsiteX6" fmla="*/ 553756 w 573032"/>
              <a:gd name="connsiteY6" fmla="*/ 1662112 h 1871662"/>
              <a:gd name="connsiteX7" fmla="*/ 544231 w 573032"/>
              <a:gd name="connsiteY7" fmla="*/ 1604962 h 1871662"/>
              <a:gd name="connsiteX8" fmla="*/ 525181 w 573032"/>
              <a:gd name="connsiteY8" fmla="*/ 1566862 h 1871662"/>
              <a:gd name="connsiteX9" fmla="*/ 510893 w 573032"/>
              <a:gd name="connsiteY9" fmla="*/ 1533525 h 1871662"/>
              <a:gd name="connsiteX10" fmla="*/ 491843 w 573032"/>
              <a:gd name="connsiteY10" fmla="*/ 1462087 h 1871662"/>
              <a:gd name="connsiteX11" fmla="*/ 472793 w 573032"/>
              <a:gd name="connsiteY11" fmla="*/ 1414462 h 1871662"/>
              <a:gd name="connsiteX12" fmla="*/ 463268 w 573032"/>
              <a:gd name="connsiteY12" fmla="*/ 1385887 h 1871662"/>
              <a:gd name="connsiteX13" fmla="*/ 458506 w 573032"/>
              <a:gd name="connsiteY13" fmla="*/ 1357312 h 1871662"/>
              <a:gd name="connsiteX14" fmla="*/ 453743 w 573032"/>
              <a:gd name="connsiteY14" fmla="*/ 1319212 h 1871662"/>
              <a:gd name="connsiteX15" fmla="*/ 444218 w 573032"/>
              <a:gd name="connsiteY15" fmla="*/ 1285875 h 1871662"/>
              <a:gd name="connsiteX16" fmla="*/ 434693 w 573032"/>
              <a:gd name="connsiteY16" fmla="*/ 1238250 h 1871662"/>
              <a:gd name="connsiteX17" fmla="*/ 444218 w 573032"/>
              <a:gd name="connsiteY17" fmla="*/ 1143000 h 1871662"/>
              <a:gd name="connsiteX18" fmla="*/ 453743 w 573032"/>
              <a:gd name="connsiteY18" fmla="*/ 1123950 h 1871662"/>
              <a:gd name="connsiteX19" fmla="*/ 477556 w 573032"/>
              <a:gd name="connsiteY19" fmla="*/ 1085850 h 1871662"/>
              <a:gd name="connsiteX20" fmla="*/ 506131 w 573032"/>
              <a:gd name="connsiteY20" fmla="*/ 1057275 h 1871662"/>
              <a:gd name="connsiteX21" fmla="*/ 525181 w 573032"/>
              <a:gd name="connsiteY21" fmla="*/ 1023937 h 1871662"/>
              <a:gd name="connsiteX22" fmla="*/ 534706 w 573032"/>
              <a:gd name="connsiteY22" fmla="*/ 1009650 h 1871662"/>
              <a:gd name="connsiteX23" fmla="*/ 548993 w 573032"/>
              <a:gd name="connsiteY23" fmla="*/ 1000125 h 1871662"/>
              <a:gd name="connsiteX24" fmla="*/ 563281 w 573032"/>
              <a:gd name="connsiteY24" fmla="*/ 947737 h 1871662"/>
              <a:gd name="connsiteX25" fmla="*/ 572806 w 573032"/>
              <a:gd name="connsiteY25" fmla="*/ 823912 h 1871662"/>
              <a:gd name="connsiteX26" fmla="*/ 558518 w 573032"/>
              <a:gd name="connsiteY26" fmla="*/ 804862 h 1871662"/>
              <a:gd name="connsiteX27" fmla="*/ 529943 w 573032"/>
              <a:gd name="connsiteY27" fmla="*/ 766762 h 1871662"/>
              <a:gd name="connsiteX28" fmla="*/ 520418 w 573032"/>
              <a:gd name="connsiteY28" fmla="*/ 733425 h 1871662"/>
              <a:gd name="connsiteX29" fmla="*/ 506131 w 573032"/>
              <a:gd name="connsiteY29" fmla="*/ 690562 h 1871662"/>
              <a:gd name="connsiteX30" fmla="*/ 496606 w 573032"/>
              <a:gd name="connsiteY30" fmla="*/ 652462 h 1871662"/>
              <a:gd name="connsiteX31" fmla="*/ 491843 w 573032"/>
              <a:gd name="connsiteY31" fmla="*/ 604837 h 1871662"/>
              <a:gd name="connsiteX32" fmla="*/ 487081 w 573032"/>
              <a:gd name="connsiteY32" fmla="*/ 576262 h 1871662"/>
              <a:gd name="connsiteX33" fmla="*/ 477556 w 573032"/>
              <a:gd name="connsiteY33" fmla="*/ 490537 h 1871662"/>
              <a:gd name="connsiteX34" fmla="*/ 487081 w 573032"/>
              <a:gd name="connsiteY34" fmla="*/ 280987 h 1871662"/>
              <a:gd name="connsiteX35" fmla="*/ 496606 w 573032"/>
              <a:gd name="connsiteY35" fmla="*/ 214312 h 1871662"/>
              <a:gd name="connsiteX36" fmla="*/ 487081 w 573032"/>
              <a:gd name="connsiteY36" fmla="*/ 100012 h 1871662"/>
              <a:gd name="connsiteX37" fmla="*/ 425168 w 573032"/>
              <a:gd name="connsiteY37" fmla="*/ 47625 h 1871662"/>
              <a:gd name="connsiteX38" fmla="*/ 344206 w 573032"/>
              <a:gd name="connsiteY38" fmla="*/ 14287 h 1871662"/>
              <a:gd name="connsiteX39" fmla="*/ 306106 w 573032"/>
              <a:gd name="connsiteY39" fmla="*/ 9525 h 1871662"/>
              <a:gd name="connsiteX40" fmla="*/ 239431 w 573032"/>
              <a:gd name="connsiteY40" fmla="*/ 0 h 1871662"/>
              <a:gd name="connsiteX41" fmla="*/ 96556 w 573032"/>
              <a:gd name="connsiteY41" fmla="*/ 33337 h 1871662"/>
              <a:gd name="connsiteX42" fmla="*/ 82268 w 573032"/>
              <a:gd name="connsiteY42" fmla="*/ 47625 h 1871662"/>
              <a:gd name="connsiteX43" fmla="*/ 25118 w 573032"/>
              <a:gd name="connsiteY43" fmla="*/ 95250 h 1871662"/>
              <a:gd name="connsiteX44" fmla="*/ 6068 w 573032"/>
              <a:gd name="connsiteY44" fmla="*/ 142875 h 1871662"/>
              <a:gd name="connsiteX45" fmla="*/ 25118 w 573032"/>
              <a:gd name="connsiteY45" fmla="*/ 204787 h 1871662"/>
              <a:gd name="connsiteX46" fmla="*/ 63218 w 573032"/>
              <a:gd name="connsiteY46" fmla="*/ 252412 h 1871662"/>
              <a:gd name="connsiteX47" fmla="*/ 96556 w 573032"/>
              <a:gd name="connsiteY47" fmla="*/ 290512 h 1871662"/>
              <a:gd name="connsiteX48" fmla="*/ 182281 w 573032"/>
              <a:gd name="connsiteY48" fmla="*/ 390525 h 1871662"/>
              <a:gd name="connsiteX49" fmla="*/ 220381 w 573032"/>
              <a:gd name="connsiteY49" fmla="*/ 438150 h 1871662"/>
              <a:gd name="connsiteX50" fmla="*/ 225143 w 573032"/>
              <a:gd name="connsiteY50" fmla="*/ 452437 h 1871662"/>
              <a:gd name="connsiteX51" fmla="*/ 220381 w 573032"/>
              <a:gd name="connsiteY51" fmla="*/ 495300 h 1871662"/>
              <a:gd name="connsiteX52" fmla="*/ 210856 w 573032"/>
              <a:gd name="connsiteY52" fmla="*/ 514350 h 1871662"/>
              <a:gd name="connsiteX53" fmla="*/ 187043 w 573032"/>
              <a:gd name="connsiteY53" fmla="*/ 552450 h 1871662"/>
              <a:gd name="connsiteX54" fmla="*/ 182281 w 573032"/>
              <a:gd name="connsiteY54" fmla="*/ 566737 h 1871662"/>
              <a:gd name="connsiteX55" fmla="*/ 139418 w 573032"/>
              <a:gd name="connsiteY55" fmla="*/ 647700 h 1871662"/>
              <a:gd name="connsiteX56" fmla="*/ 129893 w 573032"/>
              <a:gd name="connsiteY56" fmla="*/ 700087 h 1871662"/>
              <a:gd name="connsiteX57" fmla="*/ 125131 w 573032"/>
              <a:gd name="connsiteY57" fmla="*/ 728662 h 1871662"/>
              <a:gd name="connsiteX58" fmla="*/ 120368 w 573032"/>
              <a:gd name="connsiteY58" fmla="*/ 762000 h 1871662"/>
              <a:gd name="connsiteX59" fmla="*/ 77506 w 573032"/>
              <a:gd name="connsiteY59" fmla="*/ 804862 h 1871662"/>
              <a:gd name="connsiteX60" fmla="*/ 53693 w 573032"/>
              <a:gd name="connsiteY60" fmla="*/ 809625 h 1871662"/>
              <a:gd name="connsiteX61" fmla="*/ 44168 w 573032"/>
              <a:gd name="connsiteY61" fmla="*/ 823912 h 1871662"/>
              <a:gd name="connsiteX62" fmla="*/ 29881 w 573032"/>
              <a:gd name="connsiteY62" fmla="*/ 895350 h 1871662"/>
              <a:gd name="connsiteX63" fmla="*/ 25118 w 573032"/>
              <a:gd name="connsiteY63" fmla="*/ 923925 h 1871662"/>
              <a:gd name="connsiteX64" fmla="*/ 39406 w 573032"/>
              <a:gd name="connsiteY64" fmla="*/ 1004887 h 1871662"/>
              <a:gd name="connsiteX65" fmla="*/ 63218 w 573032"/>
              <a:gd name="connsiteY65" fmla="*/ 1028700 h 1871662"/>
              <a:gd name="connsiteX66" fmla="*/ 110843 w 573032"/>
              <a:gd name="connsiteY66" fmla="*/ 1066800 h 1871662"/>
              <a:gd name="connsiteX67" fmla="*/ 139418 w 573032"/>
              <a:gd name="connsiteY67" fmla="*/ 1090612 h 1871662"/>
              <a:gd name="connsiteX68" fmla="*/ 172756 w 573032"/>
              <a:gd name="connsiteY68" fmla="*/ 1114425 h 1871662"/>
              <a:gd name="connsiteX69" fmla="*/ 187043 w 573032"/>
              <a:gd name="connsiteY69" fmla="*/ 1128712 h 1871662"/>
              <a:gd name="connsiteX70" fmla="*/ 263243 w 573032"/>
              <a:gd name="connsiteY70" fmla="*/ 1214437 h 1871662"/>
              <a:gd name="connsiteX71" fmla="*/ 282293 w 573032"/>
              <a:gd name="connsiteY71" fmla="*/ 1238250 h 1871662"/>
              <a:gd name="connsiteX72" fmla="*/ 348968 w 573032"/>
              <a:gd name="connsiteY72" fmla="*/ 1309687 h 1871662"/>
              <a:gd name="connsiteX73" fmla="*/ 363256 w 573032"/>
              <a:gd name="connsiteY73" fmla="*/ 1333500 h 1871662"/>
              <a:gd name="connsiteX74" fmla="*/ 372781 w 573032"/>
              <a:gd name="connsiteY74" fmla="*/ 1371600 h 1871662"/>
              <a:gd name="connsiteX75" fmla="*/ 344206 w 573032"/>
              <a:gd name="connsiteY75" fmla="*/ 1471612 h 1871662"/>
              <a:gd name="connsiteX76" fmla="*/ 282293 w 573032"/>
              <a:gd name="connsiteY76" fmla="*/ 1504950 h 1871662"/>
              <a:gd name="connsiteX77" fmla="*/ 225143 w 573032"/>
              <a:gd name="connsiteY77" fmla="*/ 1514475 h 1871662"/>
              <a:gd name="connsiteX78" fmla="*/ 82268 w 573032"/>
              <a:gd name="connsiteY78" fmla="*/ 1524000 h 1871662"/>
              <a:gd name="connsiteX79" fmla="*/ 63218 w 573032"/>
              <a:gd name="connsiteY79" fmla="*/ 1528762 h 1871662"/>
              <a:gd name="connsiteX80" fmla="*/ 20356 w 573032"/>
              <a:gd name="connsiteY80" fmla="*/ 1581150 h 1871662"/>
              <a:gd name="connsiteX81" fmla="*/ 10831 w 573032"/>
              <a:gd name="connsiteY81" fmla="*/ 1595437 h 1871662"/>
              <a:gd name="connsiteX82" fmla="*/ 1306 w 573032"/>
              <a:gd name="connsiteY82" fmla="*/ 1724025 h 1871662"/>
              <a:gd name="connsiteX83" fmla="*/ 20356 w 573032"/>
              <a:gd name="connsiteY83" fmla="*/ 1809750 h 1871662"/>
              <a:gd name="connsiteX84" fmla="*/ 34643 w 573032"/>
              <a:gd name="connsiteY84" fmla="*/ 1828800 h 1871662"/>
              <a:gd name="connsiteX85" fmla="*/ 53693 w 573032"/>
              <a:gd name="connsiteY85" fmla="*/ 1847850 h 1871662"/>
              <a:gd name="connsiteX86" fmla="*/ 91793 w 573032"/>
              <a:gd name="connsiteY86" fmla="*/ 1862137 h 1871662"/>
              <a:gd name="connsiteX87" fmla="*/ 153706 w 573032"/>
              <a:gd name="connsiteY87" fmla="*/ 1871662 h 1871662"/>
              <a:gd name="connsiteX88" fmla="*/ 225143 w 573032"/>
              <a:gd name="connsiteY88" fmla="*/ 1862137 h 1871662"/>
              <a:gd name="connsiteX89" fmla="*/ 325156 w 573032"/>
              <a:gd name="connsiteY89" fmla="*/ 1819275 h 1871662"/>
              <a:gd name="connsiteX90" fmla="*/ 372781 w 573032"/>
              <a:gd name="connsiteY90" fmla="*/ 1809750 h 1871662"/>
              <a:gd name="connsiteX91" fmla="*/ 401356 w 573032"/>
              <a:gd name="connsiteY91" fmla="*/ 1804987 h 1871662"/>
              <a:gd name="connsiteX92" fmla="*/ 472793 w 573032"/>
              <a:gd name="connsiteY92" fmla="*/ 1814512 h 1871662"/>
              <a:gd name="connsiteX93" fmla="*/ 487081 w 573032"/>
              <a:gd name="connsiteY93" fmla="*/ 1819275 h 1871662"/>
              <a:gd name="connsiteX94" fmla="*/ 506131 w 573032"/>
              <a:gd name="connsiteY94" fmla="*/ 1824037 h 1871662"/>
              <a:gd name="connsiteX95" fmla="*/ 510893 w 573032"/>
              <a:gd name="connsiteY95" fmla="*/ 1814512 h 187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73032" h="1871662">
                <a:moveTo>
                  <a:pt x="510893" y="1814512"/>
                </a:moveTo>
                <a:cubicBezTo>
                  <a:pt x="515655" y="1809750"/>
                  <a:pt x="527518" y="1802650"/>
                  <a:pt x="534706" y="1795462"/>
                </a:cubicBezTo>
                <a:cubicBezTo>
                  <a:pt x="542047" y="1788121"/>
                  <a:pt x="546779" y="1776849"/>
                  <a:pt x="548993" y="1766887"/>
                </a:cubicBezTo>
                <a:cubicBezTo>
                  <a:pt x="551088" y="1757461"/>
                  <a:pt x="551215" y="1747628"/>
                  <a:pt x="553756" y="1738312"/>
                </a:cubicBezTo>
                <a:cubicBezTo>
                  <a:pt x="556005" y="1730064"/>
                  <a:pt x="560578" y="1722610"/>
                  <a:pt x="563281" y="1714500"/>
                </a:cubicBezTo>
                <a:cubicBezTo>
                  <a:pt x="565351" y="1708290"/>
                  <a:pt x="566456" y="1701800"/>
                  <a:pt x="568043" y="1695450"/>
                </a:cubicBezTo>
                <a:cubicBezTo>
                  <a:pt x="548736" y="1618216"/>
                  <a:pt x="578417" y="1727872"/>
                  <a:pt x="553756" y="1662112"/>
                </a:cubicBezTo>
                <a:cubicBezTo>
                  <a:pt x="544415" y="1637203"/>
                  <a:pt x="553433" y="1632570"/>
                  <a:pt x="544231" y="1604962"/>
                </a:cubicBezTo>
                <a:cubicBezTo>
                  <a:pt x="539741" y="1591492"/>
                  <a:pt x="531186" y="1579729"/>
                  <a:pt x="525181" y="1566862"/>
                </a:cubicBezTo>
                <a:cubicBezTo>
                  <a:pt x="520068" y="1555906"/>
                  <a:pt x="515233" y="1544809"/>
                  <a:pt x="510893" y="1533525"/>
                </a:cubicBezTo>
                <a:cubicBezTo>
                  <a:pt x="487843" y="1473598"/>
                  <a:pt x="516514" y="1540214"/>
                  <a:pt x="491843" y="1462087"/>
                </a:cubicBezTo>
                <a:cubicBezTo>
                  <a:pt x="486694" y="1445783"/>
                  <a:pt x="478796" y="1430471"/>
                  <a:pt x="472793" y="1414462"/>
                </a:cubicBezTo>
                <a:cubicBezTo>
                  <a:pt x="469268" y="1405061"/>
                  <a:pt x="466443" y="1395412"/>
                  <a:pt x="463268" y="1385887"/>
                </a:cubicBezTo>
                <a:cubicBezTo>
                  <a:pt x="461681" y="1376362"/>
                  <a:pt x="459872" y="1366871"/>
                  <a:pt x="458506" y="1357312"/>
                </a:cubicBezTo>
                <a:cubicBezTo>
                  <a:pt x="456696" y="1344642"/>
                  <a:pt x="456253" y="1331762"/>
                  <a:pt x="453743" y="1319212"/>
                </a:cubicBezTo>
                <a:cubicBezTo>
                  <a:pt x="451476" y="1307879"/>
                  <a:pt x="446865" y="1297125"/>
                  <a:pt x="444218" y="1285875"/>
                </a:cubicBezTo>
                <a:cubicBezTo>
                  <a:pt x="440510" y="1270116"/>
                  <a:pt x="437868" y="1254125"/>
                  <a:pt x="434693" y="1238250"/>
                </a:cubicBezTo>
                <a:cubicBezTo>
                  <a:pt x="436491" y="1207681"/>
                  <a:pt x="431513" y="1172646"/>
                  <a:pt x="444218" y="1143000"/>
                </a:cubicBezTo>
                <a:cubicBezTo>
                  <a:pt x="447015" y="1136474"/>
                  <a:pt x="450295" y="1130156"/>
                  <a:pt x="453743" y="1123950"/>
                </a:cubicBezTo>
                <a:cubicBezTo>
                  <a:pt x="454401" y="1122765"/>
                  <a:pt x="473145" y="1090813"/>
                  <a:pt x="477556" y="1085850"/>
                </a:cubicBezTo>
                <a:cubicBezTo>
                  <a:pt x="486505" y="1075782"/>
                  <a:pt x="506131" y="1057275"/>
                  <a:pt x="506131" y="1057275"/>
                </a:cubicBezTo>
                <a:cubicBezTo>
                  <a:pt x="513859" y="1034089"/>
                  <a:pt x="507160" y="1049165"/>
                  <a:pt x="525181" y="1023937"/>
                </a:cubicBezTo>
                <a:cubicBezTo>
                  <a:pt x="528508" y="1019280"/>
                  <a:pt x="530659" y="1013697"/>
                  <a:pt x="534706" y="1009650"/>
                </a:cubicBezTo>
                <a:cubicBezTo>
                  <a:pt x="538753" y="1005603"/>
                  <a:pt x="544231" y="1003300"/>
                  <a:pt x="548993" y="1000125"/>
                </a:cubicBezTo>
                <a:cubicBezTo>
                  <a:pt x="561078" y="963871"/>
                  <a:pt x="556549" y="981395"/>
                  <a:pt x="563281" y="947737"/>
                </a:cubicBezTo>
                <a:cubicBezTo>
                  <a:pt x="565883" y="921716"/>
                  <a:pt x="574533" y="841178"/>
                  <a:pt x="572806" y="823912"/>
                </a:cubicBezTo>
                <a:cubicBezTo>
                  <a:pt x="572016" y="816014"/>
                  <a:pt x="562921" y="811466"/>
                  <a:pt x="558518" y="804862"/>
                </a:cubicBezTo>
                <a:cubicBezTo>
                  <a:pt x="534847" y="769355"/>
                  <a:pt x="555083" y="791902"/>
                  <a:pt x="529943" y="766762"/>
                </a:cubicBezTo>
                <a:cubicBezTo>
                  <a:pt x="526768" y="755650"/>
                  <a:pt x="523865" y="744456"/>
                  <a:pt x="520418" y="733425"/>
                </a:cubicBezTo>
                <a:cubicBezTo>
                  <a:pt x="515926" y="719050"/>
                  <a:pt x="510380" y="705011"/>
                  <a:pt x="506131" y="690562"/>
                </a:cubicBezTo>
                <a:cubicBezTo>
                  <a:pt x="502437" y="678003"/>
                  <a:pt x="499781" y="665162"/>
                  <a:pt x="496606" y="652462"/>
                </a:cubicBezTo>
                <a:cubicBezTo>
                  <a:pt x="495018" y="636587"/>
                  <a:pt x="493822" y="620668"/>
                  <a:pt x="491843" y="604837"/>
                </a:cubicBezTo>
                <a:cubicBezTo>
                  <a:pt x="490645" y="595255"/>
                  <a:pt x="488209" y="585852"/>
                  <a:pt x="487081" y="576262"/>
                </a:cubicBezTo>
                <a:cubicBezTo>
                  <a:pt x="471668" y="445253"/>
                  <a:pt x="490965" y="584410"/>
                  <a:pt x="477556" y="490537"/>
                </a:cubicBezTo>
                <a:cubicBezTo>
                  <a:pt x="480731" y="420687"/>
                  <a:pt x="482270" y="350743"/>
                  <a:pt x="487081" y="280987"/>
                </a:cubicBezTo>
                <a:cubicBezTo>
                  <a:pt x="488626" y="258590"/>
                  <a:pt x="496606" y="214312"/>
                  <a:pt x="496606" y="214312"/>
                </a:cubicBezTo>
                <a:cubicBezTo>
                  <a:pt x="493431" y="176212"/>
                  <a:pt x="495502" y="137305"/>
                  <a:pt x="487081" y="100012"/>
                </a:cubicBezTo>
                <a:cubicBezTo>
                  <a:pt x="479533" y="66584"/>
                  <a:pt x="449990" y="60863"/>
                  <a:pt x="425168" y="47625"/>
                </a:cubicBezTo>
                <a:cubicBezTo>
                  <a:pt x="383158" y="25220"/>
                  <a:pt x="396686" y="25949"/>
                  <a:pt x="344206" y="14287"/>
                </a:cubicBezTo>
                <a:cubicBezTo>
                  <a:pt x="331712" y="11511"/>
                  <a:pt x="318817" y="11020"/>
                  <a:pt x="306106" y="9525"/>
                </a:cubicBezTo>
                <a:cubicBezTo>
                  <a:pt x="251164" y="3061"/>
                  <a:pt x="279611" y="8035"/>
                  <a:pt x="239431" y="0"/>
                </a:cubicBezTo>
                <a:cubicBezTo>
                  <a:pt x="179098" y="9050"/>
                  <a:pt x="146390" y="6503"/>
                  <a:pt x="96556" y="33337"/>
                </a:cubicBezTo>
                <a:cubicBezTo>
                  <a:pt x="90626" y="36530"/>
                  <a:pt x="87358" y="43214"/>
                  <a:pt x="82268" y="47625"/>
                </a:cubicBezTo>
                <a:cubicBezTo>
                  <a:pt x="63529" y="63866"/>
                  <a:pt x="25118" y="95250"/>
                  <a:pt x="25118" y="95250"/>
                </a:cubicBezTo>
                <a:cubicBezTo>
                  <a:pt x="19856" y="105775"/>
                  <a:pt x="6068" y="128186"/>
                  <a:pt x="6068" y="142875"/>
                </a:cubicBezTo>
                <a:cubicBezTo>
                  <a:pt x="6068" y="161557"/>
                  <a:pt x="15479" y="189891"/>
                  <a:pt x="25118" y="204787"/>
                </a:cubicBezTo>
                <a:cubicBezTo>
                  <a:pt x="36162" y="221855"/>
                  <a:pt x="50203" y="236794"/>
                  <a:pt x="63218" y="252412"/>
                </a:cubicBezTo>
                <a:cubicBezTo>
                  <a:pt x="74021" y="265376"/>
                  <a:pt x="86431" y="277011"/>
                  <a:pt x="96556" y="290512"/>
                </a:cubicBezTo>
                <a:cubicBezTo>
                  <a:pt x="125673" y="329336"/>
                  <a:pt x="136263" y="344507"/>
                  <a:pt x="182281" y="390525"/>
                </a:cubicBezTo>
                <a:cubicBezTo>
                  <a:pt x="209426" y="417670"/>
                  <a:pt x="196350" y="402103"/>
                  <a:pt x="220381" y="438150"/>
                </a:cubicBezTo>
                <a:cubicBezTo>
                  <a:pt x="221968" y="442912"/>
                  <a:pt x="225143" y="447417"/>
                  <a:pt x="225143" y="452437"/>
                </a:cubicBezTo>
                <a:cubicBezTo>
                  <a:pt x="225143" y="466813"/>
                  <a:pt x="223613" y="481293"/>
                  <a:pt x="220381" y="495300"/>
                </a:cubicBezTo>
                <a:cubicBezTo>
                  <a:pt x="218785" y="502218"/>
                  <a:pt x="214378" y="508186"/>
                  <a:pt x="210856" y="514350"/>
                </a:cubicBezTo>
                <a:cubicBezTo>
                  <a:pt x="195743" y="540798"/>
                  <a:pt x="205009" y="516518"/>
                  <a:pt x="187043" y="552450"/>
                </a:cubicBezTo>
                <a:cubicBezTo>
                  <a:pt x="184798" y="556940"/>
                  <a:pt x="184661" y="562317"/>
                  <a:pt x="182281" y="566737"/>
                </a:cubicBezTo>
                <a:cubicBezTo>
                  <a:pt x="155486" y="616499"/>
                  <a:pt x="155774" y="602720"/>
                  <a:pt x="139418" y="647700"/>
                </a:cubicBezTo>
                <a:cubicBezTo>
                  <a:pt x="133988" y="662633"/>
                  <a:pt x="132059" y="686007"/>
                  <a:pt x="129893" y="700087"/>
                </a:cubicBezTo>
                <a:cubicBezTo>
                  <a:pt x="128425" y="709631"/>
                  <a:pt x="126599" y="719118"/>
                  <a:pt x="125131" y="728662"/>
                </a:cubicBezTo>
                <a:cubicBezTo>
                  <a:pt x="123424" y="739757"/>
                  <a:pt x="125072" y="751808"/>
                  <a:pt x="120368" y="762000"/>
                </a:cubicBezTo>
                <a:cubicBezTo>
                  <a:pt x="115720" y="772071"/>
                  <a:pt x="90954" y="798885"/>
                  <a:pt x="77506" y="804862"/>
                </a:cubicBezTo>
                <a:cubicBezTo>
                  <a:pt x="70109" y="808150"/>
                  <a:pt x="61631" y="808037"/>
                  <a:pt x="53693" y="809625"/>
                </a:cubicBezTo>
                <a:cubicBezTo>
                  <a:pt x="50518" y="814387"/>
                  <a:pt x="46493" y="818682"/>
                  <a:pt x="44168" y="823912"/>
                </a:cubicBezTo>
                <a:cubicBezTo>
                  <a:pt x="30935" y="853686"/>
                  <a:pt x="34552" y="860318"/>
                  <a:pt x="29881" y="895350"/>
                </a:cubicBezTo>
                <a:cubicBezTo>
                  <a:pt x="28605" y="904922"/>
                  <a:pt x="26706" y="914400"/>
                  <a:pt x="25118" y="923925"/>
                </a:cubicBezTo>
                <a:cubicBezTo>
                  <a:pt x="29881" y="950912"/>
                  <a:pt x="30041" y="979133"/>
                  <a:pt x="39406" y="1004887"/>
                </a:cubicBezTo>
                <a:cubicBezTo>
                  <a:pt x="43242" y="1015436"/>
                  <a:pt x="54735" y="1021348"/>
                  <a:pt x="63218" y="1028700"/>
                </a:cubicBezTo>
                <a:cubicBezTo>
                  <a:pt x="78581" y="1042015"/>
                  <a:pt x="95225" y="1053785"/>
                  <a:pt x="110843" y="1066800"/>
                </a:cubicBezTo>
                <a:cubicBezTo>
                  <a:pt x="120368" y="1074737"/>
                  <a:pt x="129590" y="1083052"/>
                  <a:pt x="139418" y="1090612"/>
                </a:cubicBezTo>
                <a:cubicBezTo>
                  <a:pt x="150242" y="1098938"/>
                  <a:pt x="162092" y="1105894"/>
                  <a:pt x="172756" y="1114425"/>
                </a:cubicBezTo>
                <a:cubicBezTo>
                  <a:pt x="178015" y="1118632"/>
                  <a:pt x="182524" y="1123718"/>
                  <a:pt x="187043" y="1128712"/>
                </a:cubicBezTo>
                <a:cubicBezTo>
                  <a:pt x="212693" y="1157062"/>
                  <a:pt x="238156" y="1185587"/>
                  <a:pt x="263243" y="1214437"/>
                </a:cubicBezTo>
                <a:cubicBezTo>
                  <a:pt x="269913" y="1222108"/>
                  <a:pt x="275105" y="1231062"/>
                  <a:pt x="282293" y="1238250"/>
                </a:cubicBezTo>
                <a:cubicBezTo>
                  <a:pt x="305981" y="1261938"/>
                  <a:pt x="329367" y="1282735"/>
                  <a:pt x="348968" y="1309687"/>
                </a:cubicBezTo>
                <a:cubicBezTo>
                  <a:pt x="354413" y="1317173"/>
                  <a:pt x="358493" y="1325562"/>
                  <a:pt x="363256" y="1333500"/>
                </a:cubicBezTo>
                <a:cubicBezTo>
                  <a:pt x="366431" y="1346200"/>
                  <a:pt x="373326" y="1358520"/>
                  <a:pt x="372781" y="1371600"/>
                </a:cubicBezTo>
                <a:cubicBezTo>
                  <a:pt x="372243" y="1384507"/>
                  <a:pt x="366253" y="1451569"/>
                  <a:pt x="344206" y="1471612"/>
                </a:cubicBezTo>
                <a:cubicBezTo>
                  <a:pt x="334127" y="1480774"/>
                  <a:pt x="299878" y="1500812"/>
                  <a:pt x="282293" y="1504950"/>
                </a:cubicBezTo>
                <a:cubicBezTo>
                  <a:pt x="263494" y="1509373"/>
                  <a:pt x="244328" y="1512261"/>
                  <a:pt x="225143" y="1514475"/>
                </a:cubicBezTo>
                <a:cubicBezTo>
                  <a:pt x="209622" y="1516266"/>
                  <a:pt x="93285" y="1523311"/>
                  <a:pt x="82268" y="1524000"/>
                </a:cubicBezTo>
                <a:cubicBezTo>
                  <a:pt x="75918" y="1525587"/>
                  <a:pt x="69072" y="1525835"/>
                  <a:pt x="63218" y="1528762"/>
                </a:cubicBezTo>
                <a:cubicBezTo>
                  <a:pt x="39032" y="1540855"/>
                  <a:pt x="35460" y="1557415"/>
                  <a:pt x="20356" y="1581150"/>
                </a:cubicBezTo>
                <a:cubicBezTo>
                  <a:pt x="17283" y="1585979"/>
                  <a:pt x="10831" y="1595437"/>
                  <a:pt x="10831" y="1595437"/>
                </a:cubicBezTo>
                <a:cubicBezTo>
                  <a:pt x="-1474" y="1644652"/>
                  <a:pt x="-1033" y="1637486"/>
                  <a:pt x="1306" y="1724025"/>
                </a:cubicBezTo>
                <a:cubicBezTo>
                  <a:pt x="2213" y="1757587"/>
                  <a:pt x="3833" y="1783313"/>
                  <a:pt x="20356" y="1809750"/>
                </a:cubicBezTo>
                <a:cubicBezTo>
                  <a:pt x="24563" y="1816481"/>
                  <a:pt x="29416" y="1822826"/>
                  <a:pt x="34643" y="1828800"/>
                </a:cubicBezTo>
                <a:cubicBezTo>
                  <a:pt x="40556" y="1835558"/>
                  <a:pt x="45936" y="1843325"/>
                  <a:pt x="53693" y="1847850"/>
                </a:cubicBezTo>
                <a:cubicBezTo>
                  <a:pt x="65409" y="1854684"/>
                  <a:pt x="78598" y="1858995"/>
                  <a:pt x="91793" y="1862137"/>
                </a:cubicBezTo>
                <a:cubicBezTo>
                  <a:pt x="112106" y="1866973"/>
                  <a:pt x="133068" y="1868487"/>
                  <a:pt x="153706" y="1871662"/>
                </a:cubicBezTo>
                <a:cubicBezTo>
                  <a:pt x="177518" y="1868487"/>
                  <a:pt x="201748" y="1867596"/>
                  <a:pt x="225143" y="1862137"/>
                </a:cubicBezTo>
                <a:cubicBezTo>
                  <a:pt x="319291" y="1840169"/>
                  <a:pt x="270292" y="1849756"/>
                  <a:pt x="325156" y="1819275"/>
                </a:cubicBezTo>
                <a:cubicBezTo>
                  <a:pt x="336769" y="1812823"/>
                  <a:pt x="364265" y="1811060"/>
                  <a:pt x="372781" y="1809750"/>
                </a:cubicBezTo>
                <a:cubicBezTo>
                  <a:pt x="382325" y="1808282"/>
                  <a:pt x="391831" y="1806575"/>
                  <a:pt x="401356" y="1804987"/>
                </a:cubicBezTo>
                <a:cubicBezTo>
                  <a:pt x="425168" y="1808162"/>
                  <a:pt x="449097" y="1810562"/>
                  <a:pt x="472793" y="1814512"/>
                </a:cubicBezTo>
                <a:cubicBezTo>
                  <a:pt x="477745" y="1815337"/>
                  <a:pt x="482254" y="1817896"/>
                  <a:pt x="487081" y="1819275"/>
                </a:cubicBezTo>
                <a:cubicBezTo>
                  <a:pt x="493375" y="1821073"/>
                  <a:pt x="500277" y="1821110"/>
                  <a:pt x="506131" y="1824037"/>
                </a:cubicBezTo>
                <a:cubicBezTo>
                  <a:pt x="507551" y="1824747"/>
                  <a:pt x="506131" y="1819274"/>
                  <a:pt x="510893" y="1814512"/>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 name="Rechteck 3">
            <a:extLst>
              <a:ext uri="{FF2B5EF4-FFF2-40B4-BE49-F238E27FC236}">
                <a16:creationId xmlns:a16="http://schemas.microsoft.com/office/drawing/2014/main" id="{18BF69B6-CC77-4407-9583-DAB155BEB2E8}"/>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2F2BAE84-6669-487D-9AFB-6B798F617EED}"/>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7C571028-DEB5-4A49-8D2B-222F52D8F4AA}"/>
              </a:ext>
              <a:ext uri="{C183D7F6-B498-43B3-948B-1728B52AA6E4}">
                <adec:decorative xmlns:adec="http://schemas.microsoft.com/office/drawing/2017/decorative" val="1"/>
              </a:ext>
            </a:extLst>
          </p:cNvPr>
          <p:cNvSpPr/>
          <p:nvPr/>
        </p:nvSpPr>
        <p:spPr>
          <a:xfrm>
            <a:off x="45815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04D2C42B-317B-4A88-BF61-7B3A3B5CD6CF}"/>
              </a:ext>
              <a:ext uri="{C183D7F6-B498-43B3-948B-1728B52AA6E4}">
                <adec:decorative xmlns:adec="http://schemas.microsoft.com/office/drawing/2017/decorative" val="1"/>
              </a:ext>
            </a:extLst>
          </p:cNvPr>
          <p:cNvSpPr/>
          <p:nvPr/>
        </p:nvSpPr>
        <p:spPr>
          <a:xfrm>
            <a:off x="225425" y="6718300"/>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6" name="Grafik 15">
            <a:extLst>
              <a:ext uri="{FF2B5EF4-FFF2-40B4-BE49-F238E27FC236}">
                <a16:creationId xmlns:a16="http://schemas.microsoft.com/office/drawing/2014/main" id="{89D102F6-0BB4-47CD-9233-3C556C89C8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983" y="7709318"/>
            <a:ext cx="209550" cy="246896"/>
          </a:xfrm>
          <a:prstGeom prst="rect">
            <a:avLst/>
          </a:prstGeom>
        </p:spPr>
      </p:pic>
      <p:pic>
        <p:nvPicPr>
          <p:cNvPr id="26" name="Grafik 25">
            <a:extLst>
              <a:ext uri="{FF2B5EF4-FFF2-40B4-BE49-F238E27FC236}">
                <a16:creationId xmlns:a16="http://schemas.microsoft.com/office/drawing/2014/main" id="{A0E1ACAB-FAE3-49DF-828D-33602DAB4CE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531" y="3904167"/>
            <a:ext cx="178947" cy="164034"/>
          </a:xfrm>
          <a:prstGeom prst="rect">
            <a:avLst/>
          </a:prstGeom>
        </p:spPr>
      </p:pic>
      <p:pic>
        <p:nvPicPr>
          <p:cNvPr id="22" name="Grafik 21">
            <a:extLst>
              <a:ext uri="{FF2B5EF4-FFF2-40B4-BE49-F238E27FC236}">
                <a16:creationId xmlns:a16="http://schemas.microsoft.com/office/drawing/2014/main" id="{E7032948-9687-4D75-A4CA-4BE6746CB54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1740" y="607472"/>
            <a:ext cx="215990" cy="197990"/>
          </a:xfrm>
          <a:prstGeom prst="rect">
            <a:avLst/>
          </a:prstGeom>
        </p:spPr>
      </p:pic>
      <p:pic>
        <p:nvPicPr>
          <p:cNvPr id="23" name="Grafik 22">
            <a:extLst>
              <a:ext uri="{FF2B5EF4-FFF2-40B4-BE49-F238E27FC236}">
                <a16:creationId xmlns:a16="http://schemas.microsoft.com/office/drawing/2014/main" id="{710D30BE-E79C-4E59-BEC8-9F38CEDDE9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2563" y="994832"/>
            <a:ext cx="215990" cy="197990"/>
          </a:xfrm>
          <a:prstGeom prst="rect">
            <a:avLst/>
          </a:prstGeom>
        </p:spPr>
      </p:pic>
      <p:sp>
        <p:nvSpPr>
          <p:cNvPr id="21" name="Freeform: Shape 20">
            <a:extLst>
              <a:ext uri="{FF2B5EF4-FFF2-40B4-BE49-F238E27FC236}">
                <a16:creationId xmlns:a16="http://schemas.microsoft.com/office/drawing/2014/main" id="{3C36A165-F5DE-F36D-FEDD-63342CB9BA78}"/>
              </a:ext>
              <a:ext uri="{C183D7F6-B498-43B3-948B-1728B52AA6E4}">
                <adec:decorative xmlns:adec="http://schemas.microsoft.com/office/drawing/2017/decorative" val="1"/>
              </a:ext>
            </a:extLst>
          </p:cNvPr>
          <p:cNvSpPr/>
          <p:nvPr/>
        </p:nvSpPr>
        <p:spPr>
          <a:xfrm>
            <a:off x="2657475" y="2276475"/>
            <a:ext cx="262508" cy="676275"/>
          </a:xfrm>
          <a:custGeom>
            <a:avLst/>
            <a:gdLst>
              <a:gd name="connsiteX0" fmla="*/ 28575 w 262508"/>
              <a:gd name="connsiteY0" fmla="*/ 23813 h 676275"/>
              <a:gd name="connsiteX1" fmla="*/ 52388 w 262508"/>
              <a:gd name="connsiteY1" fmla="*/ 14288 h 676275"/>
              <a:gd name="connsiteX2" fmla="*/ 138113 w 262508"/>
              <a:gd name="connsiteY2" fmla="*/ 0 h 676275"/>
              <a:gd name="connsiteX3" fmla="*/ 214313 w 262508"/>
              <a:gd name="connsiteY3" fmla="*/ 4763 h 676275"/>
              <a:gd name="connsiteX4" fmla="*/ 228600 w 262508"/>
              <a:gd name="connsiteY4" fmla="*/ 19050 h 676275"/>
              <a:gd name="connsiteX5" fmla="*/ 252413 w 262508"/>
              <a:gd name="connsiteY5" fmla="*/ 71438 h 676275"/>
              <a:gd name="connsiteX6" fmla="*/ 247650 w 262508"/>
              <a:gd name="connsiteY6" fmla="*/ 161925 h 676275"/>
              <a:gd name="connsiteX7" fmla="*/ 242888 w 262508"/>
              <a:gd name="connsiteY7" fmla="*/ 204788 h 676275"/>
              <a:gd name="connsiteX8" fmla="*/ 247650 w 262508"/>
              <a:gd name="connsiteY8" fmla="*/ 428625 h 676275"/>
              <a:gd name="connsiteX9" fmla="*/ 204788 w 262508"/>
              <a:gd name="connsiteY9" fmla="*/ 666750 h 676275"/>
              <a:gd name="connsiteX10" fmla="*/ 147638 w 262508"/>
              <a:gd name="connsiteY10" fmla="*/ 676275 h 676275"/>
              <a:gd name="connsiteX11" fmla="*/ 100013 w 262508"/>
              <a:gd name="connsiteY11" fmla="*/ 671513 h 676275"/>
              <a:gd name="connsiteX12" fmla="*/ 47625 w 262508"/>
              <a:gd name="connsiteY12" fmla="*/ 642938 h 676275"/>
              <a:gd name="connsiteX13" fmla="*/ 33338 w 262508"/>
              <a:gd name="connsiteY13" fmla="*/ 619125 h 676275"/>
              <a:gd name="connsiteX14" fmla="*/ 19050 w 262508"/>
              <a:gd name="connsiteY14" fmla="*/ 519113 h 676275"/>
              <a:gd name="connsiteX15" fmla="*/ 9525 w 262508"/>
              <a:gd name="connsiteY15" fmla="*/ 428625 h 676275"/>
              <a:gd name="connsiteX16" fmla="*/ 4763 w 262508"/>
              <a:gd name="connsiteY16" fmla="*/ 338138 h 676275"/>
              <a:gd name="connsiteX17" fmla="*/ 0 w 262508"/>
              <a:gd name="connsiteY17" fmla="*/ 295275 h 676275"/>
              <a:gd name="connsiteX18" fmla="*/ 4763 w 262508"/>
              <a:gd name="connsiteY18" fmla="*/ 114300 h 676275"/>
              <a:gd name="connsiteX19" fmla="*/ 19050 w 262508"/>
              <a:gd name="connsiteY19" fmla="*/ 57150 h 676275"/>
              <a:gd name="connsiteX20" fmla="*/ 28575 w 262508"/>
              <a:gd name="connsiteY20" fmla="*/ 2381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2508" h="676275">
                <a:moveTo>
                  <a:pt x="28575" y="23813"/>
                </a:moveTo>
                <a:cubicBezTo>
                  <a:pt x="34131" y="16669"/>
                  <a:pt x="44034" y="16104"/>
                  <a:pt x="52388" y="14288"/>
                </a:cubicBezTo>
                <a:cubicBezTo>
                  <a:pt x="80696" y="8134"/>
                  <a:pt x="138113" y="0"/>
                  <a:pt x="138113" y="0"/>
                </a:cubicBezTo>
                <a:cubicBezTo>
                  <a:pt x="163513" y="1588"/>
                  <a:pt x="189409" y="-480"/>
                  <a:pt x="214313" y="4763"/>
                </a:cubicBezTo>
                <a:cubicBezTo>
                  <a:pt x="220903" y="6150"/>
                  <a:pt x="224984" y="13368"/>
                  <a:pt x="228600" y="19050"/>
                </a:cubicBezTo>
                <a:cubicBezTo>
                  <a:pt x="243506" y="42473"/>
                  <a:pt x="245419" y="50456"/>
                  <a:pt x="252413" y="71438"/>
                </a:cubicBezTo>
                <a:cubicBezTo>
                  <a:pt x="250825" y="101600"/>
                  <a:pt x="249802" y="131798"/>
                  <a:pt x="247650" y="161925"/>
                </a:cubicBezTo>
                <a:cubicBezTo>
                  <a:pt x="246626" y="176264"/>
                  <a:pt x="242888" y="190412"/>
                  <a:pt x="242888" y="204788"/>
                </a:cubicBezTo>
                <a:cubicBezTo>
                  <a:pt x="242888" y="279417"/>
                  <a:pt x="246063" y="354013"/>
                  <a:pt x="247650" y="428625"/>
                </a:cubicBezTo>
                <a:cubicBezTo>
                  <a:pt x="242095" y="559165"/>
                  <a:pt x="306041" y="640105"/>
                  <a:pt x="204788" y="666750"/>
                </a:cubicBezTo>
                <a:cubicBezTo>
                  <a:pt x="186111" y="671665"/>
                  <a:pt x="166688" y="673100"/>
                  <a:pt x="147638" y="676275"/>
                </a:cubicBezTo>
                <a:cubicBezTo>
                  <a:pt x="131763" y="674688"/>
                  <a:pt x="115491" y="675382"/>
                  <a:pt x="100013" y="671513"/>
                </a:cubicBezTo>
                <a:cubicBezTo>
                  <a:pt x="89488" y="668882"/>
                  <a:pt x="57684" y="648973"/>
                  <a:pt x="47625" y="642938"/>
                </a:cubicBezTo>
                <a:cubicBezTo>
                  <a:pt x="42863" y="635000"/>
                  <a:pt x="36661" y="627765"/>
                  <a:pt x="33338" y="619125"/>
                </a:cubicBezTo>
                <a:cubicBezTo>
                  <a:pt x="20263" y="585128"/>
                  <a:pt x="22493" y="555840"/>
                  <a:pt x="19050" y="519113"/>
                </a:cubicBezTo>
                <a:cubicBezTo>
                  <a:pt x="16219" y="488916"/>
                  <a:pt x="12700" y="458788"/>
                  <a:pt x="9525" y="428625"/>
                </a:cubicBezTo>
                <a:cubicBezTo>
                  <a:pt x="7938" y="398463"/>
                  <a:pt x="6915" y="368265"/>
                  <a:pt x="4763" y="338138"/>
                </a:cubicBezTo>
                <a:cubicBezTo>
                  <a:pt x="3739" y="323799"/>
                  <a:pt x="0" y="309651"/>
                  <a:pt x="0" y="295275"/>
                </a:cubicBezTo>
                <a:cubicBezTo>
                  <a:pt x="0" y="234929"/>
                  <a:pt x="919" y="174523"/>
                  <a:pt x="4763" y="114300"/>
                </a:cubicBezTo>
                <a:cubicBezTo>
                  <a:pt x="5335" y="105341"/>
                  <a:pt x="13105" y="72013"/>
                  <a:pt x="19050" y="57150"/>
                </a:cubicBezTo>
                <a:cubicBezTo>
                  <a:pt x="20368" y="53854"/>
                  <a:pt x="23019" y="30957"/>
                  <a:pt x="28575" y="238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TextBox 14">
            <a:extLst>
              <a:ext uri="{FF2B5EF4-FFF2-40B4-BE49-F238E27FC236}">
                <a16:creationId xmlns:a16="http://schemas.microsoft.com/office/drawing/2014/main" id="{D12474AE-E055-F6AB-96EE-88DE867716A6}"/>
              </a:ext>
              <a:ext uri="{C183D7F6-B498-43B3-948B-1728B52AA6E4}">
                <adec:decorative xmlns:adec="http://schemas.microsoft.com/office/drawing/2017/decorative" val="1"/>
              </a:ext>
            </a:extLst>
          </p:cNvPr>
          <p:cNvSpPr txBox="1"/>
          <p:nvPr/>
        </p:nvSpPr>
        <p:spPr>
          <a:xfrm>
            <a:off x="2613303" y="2628301"/>
            <a:ext cx="228586" cy="400110"/>
          </a:xfrm>
          <a:prstGeom prst="rect">
            <a:avLst/>
          </a:prstGeom>
          <a:noFill/>
        </p:spPr>
        <p:txBody>
          <a:bodyPr wrap="square" rtlCol="0">
            <a:spAutoFit/>
          </a:bodyPr>
          <a:lstStyle/>
          <a:p>
            <a:r>
              <a:rPr lang="de-DE" sz="2000" i="1" dirty="0">
                <a:latin typeface="Comic Sans MS" panose="030F0702030302020204" pitchFamily="66" charset="0"/>
              </a:rPr>
              <a:t>f</a:t>
            </a:r>
            <a:endParaRPr lang="pt-BR" sz="2000" i="1" dirty="0">
              <a:latin typeface="Comic Sans MS" panose="030F0702030302020204" pitchFamily="66" charset="0"/>
            </a:endParaRPr>
          </a:p>
        </p:txBody>
      </p:sp>
      <p:sp>
        <p:nvSpPr>
          <p:cNvPr id="3" name="TextBox 2">
            <a:extLst>
              <a:ext uri="{FF2B5EF4-FFF2-40B4-BE49-F238E27FC236}">
                <a16:creationId xmlns:a16="http://schemas.microsoft.com/office/drawing/2014/main" id="{21AEBFA6-C6E8-B345-AADF-EA53F0FD6AAF}"/>
              </a:ext>
              <a:ext uri="{C183D7F6-B498-43B3-948B-1728B52AA6E4}">
                <adec:decorative xmlns:adec="http://schemas.microsoft.com/office/drawing/2017/decorative" val="1"/>
              </a:ext>
            </a:extLst>
          </p:cNvPr>
          <p:cNvSpPr txBox="1"/>
          <p:nvPr/>
        </p:nvSpPr>
        <p:spPr>
          <a:xfrm rot="224595">
            <a:off x="2658651" y="2239748"/>
            <a:ext cx="239144" cy="369332"/>
          </a:xfrm>
          <a:prstGeom prst="rect">
            <a:avLst/>
          </a:prstGeom>
          <a:noFill/>
        </p:spPr>
        <p:txBody>
          <a:bodyPr wrap="squar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2" name="Textfeld 49">
            <a:extLst>
              <a:ext uri="{FF2B5EF4-FFF2-40B4-BE49-F238E27FC236}">
                <a16:creationId xmlns:a16="http://schemas.microsoft.com/office/drawing/2014/main" id="{3340E1A2-EB78-C6AD-38A2-95FDC616A5B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Pensée</a:t>
            </a:r>
            <a:r>
              <a:rPr lang="de-AT" sz="1000" dirty="0">
                <a:latin typeface="Pangolin" panose="00000500000000000000"/>
              </a:rPr>
              <a:t> </a:t>
            </a:r>
            <a:r>
              <a:rPr lang="de-AT" sz="1000" dirty="0" err="1">
                <a:latin typeface="Pangolin" panose="00000500000000000000"/>
              </a:rPr>
              <a:t>Mathématique</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p:nvPr/>
        </p:nvSpPr>
        <p:spPr>
          <a:xfrm>
            <a:off x="225278" y="575294"/>
            <a:ext cx="2077405" cy="1015663"/>
          </a:xfrm>
          <a:prstGeom prst="rect">
            <a:avLst/>
          </a:prstGeom>
          <a:noFill/>
        </p:spPr>
        <p:txBody>
          <a:bodyPr wrap="square">
            <a:spAutoFit/>
          </a:bodyPr>
          <a:lstStyle/>
          <a:p>
            <a:pPr algn="ctr"/>
            <a:r>
              <a:rPr lang="fr-FR" sz="1000">
                <a:latin typeface="Pangolin" panose="00000500000000000000" pitchFamily="2" charset="0"/>
              </a:rPr>
              <a:t>En tant que serveur, je peux également évaluer mes performances mathématiquement. Pour ce faire, je dois vérifier combien de personnes ont reçu leur nourriture correctement.</a:t>
            </a:r>
            <a:endParaRPr lang="de-AT" sz="1000" dirty="0">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384425" y="687874"/>
            <a:ext cx="2079745" cy="861774"/>
          </a:xfrm>
          <a:prstGeom prst="rect">
            <a:avLst/>
          </a:prstGeom>
          <a:noFill/>
        </p:spPr>
        <p:txBody>
          <a:bodyPr wrap="square">
            <a:spAutoFit/>
          </a:bodyPr>
          <a:lstStyle/>
          <a:p>
            <a:pPr algn="ctr"/>
            <a:r>
              <a:rPr lang="fr-FR" sz="1000" dirty="0">
                <a:latin typeface="Pangolin" panose="00000500000000000000" pitchFamily="2" charset="0"/>
              </a:rPr>
              <a:t>Nous pouvons le faire avec une sorte de jeu d’association. Ce tableau montre toutes les combinaisons possibles de client et de nourriture:</a:t>
            </a:r>
            <a:endParaRPr lang="de-AT" sz="1000" dirty="0">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483220" y="561292"/>
            <a:ext cx="1654510" cy="275075"/>
          </a:xfrm>
          <a:prstGeom prst="rect">
            <a:avLst/>
          </a:prstGeom>
          <a:noFill/>
        </p:spPr>
        <p:txBody>
          <a:bodyPr wrap="square">
            <a:spAutoFit/>
          </a:bodyPr>
          <a:lstStyle/>
          <a:p>
            <a:pPr algn="ctr">
              <a:lnSpc>
                <a:spcPts val="1500"/>
              </a:lnSpc>
            </a:pPr>
            <a:r>
              <a:rPr lang="fr-FR" sz="1000" dirty="0">
                <a:latin typeface="Pangolin" panose="00000500000000000000" pitchFamily="2" charset="0"/>
              </a:rPr>
              <a:t>... Et nous avons trois</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7D6A16E5-9806-44E5-ADFB-CC665404A1F5}"/>
              </a:ext>
            </a:extLst>
          </p:cNvPr>
          <p:cNvSpPr txBox="1"/>
          <p:nvPr/>
        </p:nvSpPr>
        <p:spPr>
          <a:xfrm>
            <a:off x="225422" y="3750373"/>
            <a:ext cx="2051049" cy="861774"/>
          </a:xfrm>
          <a:prstGeom prst="rect">
            <a:avLst/>
          </a:prstGeom>
          <a:noFill/>
        </p:spPr>
        <p:txBody>
          <a:bodyPr wrap="square">
            <a:spAutoFit/>
          </a:bodyPr>
          <a:lstStyle/>
          <a:p>
            <a:pPr algn="ctr"/>
            <a:r>
              <a:rPr lang="fr-FR" sz="1000" dirty="0">
                <a:latin typeface="Pangolin" panose="00000500000000000000" pitchFamily="2" charset="0"/>
              </a:rPr>
              <a:t>Dans différents cas, il peut même y avoir certaines </a:t>
            </a:r>
            <a:r>
              <a:rPr lang="fr-FR" sz="1000" b="1" dirty="0">
                <a:latin typeface="Pangolin" panose="00000500000000000000" pitchFamily="2" charset="0"/>
              </a:rPr>
              <a:t>contraintes</a:t>
            </a:r>
            <a:r>
              <a:rPr lang="fr-FR" sz="1000" dirty="0">
                <a:latin typeface="Pangolin" panose="00000500000000000000" pitchFamily="2" charset="0"/>
              </a:rPr>
              <a:t>.
Par exemple, un enfant ne peut pas boire d’alcool. Dans ce cas, l’une des cellules serait bloquée.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EA2DEE02-A743-48AC-A52B-B894BDBC4624}"/>
              </a:ext>
            </a:extLst>
          </p:cNvPr>
          <p:cNvSpPr txBox="1"/>
          <p:nvPr/>
        </p:nvSpPr>
        <p:spPr>
          <a:xfrm>
            <a:off x="2971800" y="3686325"/>
            <a:ext cx="3505200" cy="707886"/>
          </a:xfrm>
          <a:prstGeom prst="rect">
            <a:avLst/>
          </a:prstGeom>
          <a:noFill/>
        </p:spPr>
        <p:txBody>
          <a:bodyPr wrap="square">
            <a:spAutoFit/>
          </a:bodyPr>
          <a:lstStyle/>
          <a:p>
            <a:pPr algn="ctr"/>
            <a:r>
              <a:rPr lang="fr-FR" sz="1000" dirty="0">
                <a:latin typeface="Pangolin" panose="00000500000000000000" pitchFamily="2" charset="0"/>
              </a:rPr>
              <a:t>Pour chaque repas et client, nous vérifions que le placement 
du         correspond à la condition préalable. Si cela se produit, nous avons un point, sinon, nous ne marquons rien. </a:t>
            </a:r>
            <a:br>
              <a:rPr lang="fr-FR" sz="1000" dirty="0">
                <a:latin typeface="Pangolin" panose="00000500000000000000" pitchFamily="2" charset="0"/>
              </a:rPr>
            </a:br>
            <a:r>
              <a:rPr lang="fr-FR" sz="1000" dirty="0">
                <a:latin typeface="Pangolin" panose="00000500000000000000" pitchFamily="2" charset="0"/>
              </a:rPr>
              <a:t>Et si nous obtenons les 3 points, nous gagnons !</a:t>
            </a:r>
            <a:endParaRPr lang="de-AT" sz="1000" dirty="0">
              <a:latin typeface="Pangolin" panose="00000500000000000000" pitchFamily="2" charset="0"/>
            </a:endParaRPr>
          </a:p>
        </p:txBody>
      </p:sp>
      <p:sp>
        <p:nvSpPr>
          <p:cNvPr id="25" name="Textfeld 24">
            <a:extLst>
              <a:ext uri="{FF2B5EF4-FFF2-40B4-BE49-F238E27FC236}">
                <a16:creationId xmlns:a16="http://schemas.microsoft.com/office/drawing/2014/main" id="{488CBF92-B5A5-499F-B0F3-7771BAEA6C2E}"/>
              </a:ext>
            </a:extLst>
          </p:cNvPr>
          <p:cNvSpPr txBox="1"/>
          <p:nvPr/>
        </p:nvSpPr>
        <p:spPr>
          <a:xfrm>
            <a:off x="238125" y="6829202"/>
            <a:ext cx="4228538" cy="553998"/>
          </a:xfrm>
          <a:prstGeom prst="rect">
            <a:avLst/>
          </a:prstGeom>
          <a:noFill/>
        </p:spPr>
        <p:txBody>
          <a:bodyPr wrap="square">
            <a:spAutoFit/>
          </a:bodyPr>
          <a:lstStyle/>
          <a:p>
            <a:pPr algn="ctr"/>
            <a:r>
              <a:rPr lang="fr-FR" sz="1000" dirty="0">
                <a:latin typeface="Pangolin" panose="00000500000000000000" pitchFamily="2" charset="0"/>
              </a:rPr>
              <a:t>Il existe plusieurs solutions possibles à notre problème, mais une seule est correcte. La bonne solution serait la condition préalable, et nous devons évaluer comment notre intuition s’inscrit dans cette condition préalable.</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E1ECB7B7-F29F-493A-BB38-7F8FC8A9A902}"/>
              </a:ext>
            </a:extLst>
          </p:cNvPr>
          <p:cNvSpPr txBox="1"/>
          <p:nvPr/>
        </p:nvSpPr>
        <p:spPr>
          <a:xfrm>
            <a:off x="4581525" y="6839500"/>
            <a:ext cx="2051050" cy="400110"/>
          </a:xfrm>
          <a:prstGeom prst="rect">
            <a:avLst/>
          </a:prstGeom>
          <a:noFill/>
        </p:spPr>
        <p:txBody>
          <a:bodyPr wrap="square">
            <a:spAutoFit/>
          </a:bodyPr>
          <a:lstStyle/>
          <a:p>
            <a:pPr algn="ctr"/>
            <a:r>
              <a:rPr lang="fr-FR" sz="1000" dirty="0">
                <a:latin typeface="Pangolin" panose="00000500000000000000" pitchFamily="2" charset="0"/>
              </a:rPr>
              <a:t>Wow, je suis rassasié... Et j’ai quand même réussi à finir mes devoirs !</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2DAAE9F6-16BF-4F91-98F1-1C37AD2DC0A9}"/>
              </a:ext>
            </a:extLst>
          </p:cNvPr>
          <p:cNvSpPr txBox="1"/>
          <p:nvPr/>
        </p:nvSpPr>
        <p:spPr>
          <a:xfrm>
            <a:off x="5143500" y="7522085"/>
            <a:ext cx="1409700" cy="246221"/>
          </a:xfrm>
          <a:prstGeom prst="rect">
            <a:avLst/>
          </a:prstGeom>
          <a:noFill/>
        </p:spPr>
        <p:txBody>
          <a:bodyPr wrap="square">
            <a:spAutoFit/>
          </a:bodyPr>
          <a:lstStyle/>
          <a:p>
            <a:pPr algn="ctr"/>
            <a:r>
              <a:rPr lang="en-US" sz="1000">
                <a:latin typeface="Pangolin" panose="00000500000000000000" pitchFamily="2" charset="0"/>
              </a:rPr>
              <a:t>Cela signifie donc que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56D88109-B603-48E2-8692-411A6C1C9FAF}"/>
              </a:ext>
            </a:extLst>
          </p:cNvPr>
          <p:cNvSpPr txBox="1">
            <a:spLocks noGrp="1"/>
          </p:cNvSpPr>
          <p:nvPr>
            <p:ph type="title" idx="4294967295"/>
          </p:nvPr>
        </p:nvSpPr>
        <p:spPr>
          <a:xfrm>
            <a:off x="5453063" y="7711325"/>
            <a:ext cx="1100137"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en-US" sz="1000" dirty="0">
                <a:latin typeface="Pangolin" panose="00000500000000000000" pitchFamily="2" charset="0"/>
                <a:ea typeface="+mn-ea"/>
                <a:cs typeface="+mn-cs"/>
              </a:rPr>
              <a:t>(devoir) = true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8" name="Textfeld 19">
            <a:extLst>
              <a:ext uri="{FF2B5EF4-FFF2-40B4-BE49-F238E27FC236}">
                <a16:creationId xmlns:a16="http://schemas.microsoft.com/office/drawing/2014/main" id="{AC1BBCB3-975A-3EDF-1AEB-DF7352818579}"/>
              </a:ext>
            </a:extLst>
          </p:cNvPr>
          <p:cNvSpPr txBox="1"/>
          <p:nvPr/>
        </p:nvSpPr>
        <p:spPr>
          <a:xfrm>
            <a:off x="4544010" y="759846"/>
            <a:ext cx="2146400" cy="275075"/>
          </a:xfrm>
          <a:prstGeom prst="rect">
            <a:avLst/>
          </a:prstGeom>
          <a:noFill/>
        </p:spPr>
        <p:txBody>
          <a:bodyPr wrap="square">
            <a:spAutoFit/>
          </a:bodyPr>
          <a:lstStyle/>
          <a:p>
            <a:pPr algn="ctr">
              <a:lnSpc>
                <a:spcPts val="1500"/>
              </a:lnSpc>
            </a:pPr>
            <a:r>
              <a:rPr lang="fr-FR" sz="1000" dirty="0">
                <a:latin typeface="Pangolin" panose="00000500000000000000" pitchFamily="2" charset="0"/>
              </a:rPr>
              <a:t>étiquettes à mettre dans une cellule. </a:t>
            </a:r>
            <a:endParaRPr lang="de-AT" sz="1000" dirty="0">
              <a:solidFill>
                <a:schemeClr val="tx1"/>
              </a:solidFill>
              <a:latin typeface="Pangolin" panose="00000500000000000000" pitchFamily="2" charset="0"/>
            </a:endParaRPr>
          </a:p>
        </p:txBody>
      </p:sp>
      <p:sp>
        <p:nvSpPr>
          <p:cNvPr id="30" name="TextBox 29">
            <a:extLst>
              <a:ext uri="{FF2B5EF4-FFF2-40B4-BE49-F238E27FC236}">
                <a16:creationId xmlns:a16="http://schemas.microsoft.com/office/drawing/2014/main" id="{4BFC0268-807F-4791-5368-BCEF1B979CAE}"/>
              </a:ext>
            </a:extLst>
          </p:cNvPr>
          <p:cNvSpPr txBox="1"/>
          <p:nvPr/>
        </p:nvSpPr>
        <p:spPr>
          <a:xfrm>
            <a:off x="190385" y="7593859"/>
            <a:ext cx="739305" cy="246221"/>
          </a:xfrm>
          <a:prstGeom prst="rect">
            <a:avLst/>
          </a:prstGeom>
          <a:noFill/>
        </p:spPr>
        <p:txBody>
          <a:bodyPr wrap="none" rtlCol="0">
            <a:spAutoFit/>
          </a:bodyPr>
          <a:lstStyle/>
          <a:p>
            <a:r>
              <a:rPr lang="de-DE" sz="1000" dirty="0" err="1">
                <a:latin typeface="Pangolin" panose="00000500000000000000" pitchFamily="2" charset="0"/>
              </a:rPr>
              <a:t>Étiquettes</a:t>
            </a:r>
            <a:endParaRPr lang="es-419" sz="1000" dirty="0">
              <a:latin typeface="Pangolin" panose="00000500000000000000" pitchFamily="2" charset="0"/>
            </a:endParaRPr>
          </a:p>
        </p:txBody>
      </p:sp>
      <p:sp>
        <p:nvSpPr>
          <p:cNvPr id="32" name="TextBox 31">
            <a:extLst>
              <a:ext uri="{FF2B5EF4-FFF2-40B4-BE49-F238E27FC236}">
                <a16:creationId xmlns:a16="http://schemas.microsoft.com/office/drawing/2014/main" id="{E25679D0-D440-1A5A-3A5F-43458E55910C}"/>
              </a:ext>
            </a:extLst>
          </p:cNvPr>
          <p:cNvSpPr txBox="1"/>
          <p:nvPr/>
        </p:nvSpPr>
        <p:spPr>
          <a:xfrm>
            <a:off x="184780" y="8200139"/>
            <a:ext cx="750514" cy="400110"/>
          </a:xfrm>
          <a:prstGeom prst="rect">
            <a:avLst/>
          </a:prstGeom>
          <a:noFill/>
        </p:spPr>
        <p:txBody>
          <a:bodyPr wrap="square" rtlCol="0">
            <a:spAutoFit/>
          </a:bodyPr>
          <a:lstStyle/>
          <a:p>
            <a:pPr algn="ctr"/>
            <a:r>
              <a:rPr lang="fr-FR" sz="1000" dirty="0">
                <a:latin typeface="Pangolin" panose="00000500000000000000" pitchFamily="2" charset="0"/>
              </a:rPr>
              <a:t>Condition Préalable</a:t>
            </a:r>
            <a:endParaRPr lang="es-419" sz="1000" dirty="0">
              <a:latin typeface="Pangolin" panose="00000500000000000000" pitchFamily="2" charset="0"/>
            </a:endParaRPr>
          </a:p>
        </p:txBody>
      </p:sp>
      <p:sp>
        <p:nvSpPr>
          <p:cNvPr id="33" name="TextBox 32">
            <a:extLst>
              <a:ext uri="{FF2B5EF4-FFF2-40B4-BE49-F238E27FC236}">
                <a16:creationId xmlns:a16="http://schemas.microsoft.com/office/drawing/2014/main" id="{D4CEB1AD-1864-D71F-4B66-893A6FE9A18E}"/>
              </a:ext>
            </a:extLst>
          </p:cNvPr>
          <p:cNvSpPr txBox="1"/>
          <p:nvPr/>
        </p:nvSpPr>
        <p:spPr>
          <a:xfrm>
            <a:off x="113978" y="9057129"/>
            <a:ext cx="892118" cy="246221"/>
          </a:xfrm>
          <a:prstGeom prst="rect">
            <a:avLst/>
          </a:prstGeom>
          <a:noFill/>
        </p:spPr>
        <p:txBody>
          <a:bodyPr wrap="square" rtlCol="0">
            <a:spAutoFit/>
          </a:bodyPr>
          <a:lstStyle/>
          <a:p>
            <a:pPr algn="ctr"/>
            <a:r>
              <a:rPr lang="es-419" sz="1000">
                <a:latin typeface="Pangolin" panose="00000500000000000000" pitchFamily="2" charset="0"/>
              </a:rPr>
              <a:t>Test</a:t>
            </a:r>
            <a:endParaRPr lang="es-419" sz="1000" dirty="0">
              <a:latin typeface="Pangolin" panose="00000500000000000000" pitchFamily="2" charset="0"/>
            </a:endParaRPr>
          </a:p>
        </p:txBody>
      </p:sp>
      <p:sp>
        <p:nvSpPr>
          <p:cNvPr id="35" name="Textfeld 19">
            <a:extLst>
              <a:ext uri="{FF2B5EF4-FFF2-40B4-BE49-F238E27FC236}">
                <a16:creationId xmlns:a16="http://schemas.microsoft.com/office/drawing/2014/main" id="{9E2897DC-1F8F-301E-935F-04269F64B9FD}"/>
              </a:ext>
            </a:extLst>
          </p:cNvPr>
          <p:cNvSpPr txBox="1"/>
          <p:nvPr/>
        </p:nvSpPr>
        <p:spPr>
          <a:xfrm>
            <a:off x="4616783" y="950493"/>
            <a:ext cx="2060576" cy="852156"/>
          </a:xfrm>
          <a:prstGeom prst="rect">
            <a:avLst/>
          </a:prstGeom>
          <a:noFill/>
        </p:spPr>
        <p:txBody>
          <a:bodyPr wrap="square">
            <a:spAutoFit/>
          </a:bodyPr>
          <a:lstStyle/>
          <a:p>
            <a:pPr algn="ctr">
              <a:lnSpc>
                <a:spcPts val="1500"/>
              </a:lnSpc>
            </a:pPr>
            <a:r>
              <a:rPr lang="fr-FR" sz="1000" dirty="0">
                <a:latin typeface="Pangolin" panose="00000500000000000000" pitchFamily="2" charset="0"/>
              </a:rPr>
              <a:t>Mais un             ne peut apparaître que dans une ligne ou une colonne, car chaque client ne peut recevoir qu’un seul des trois repas.</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998A8265-D729-21A4-BD6E-B440BAEF8B72}"/>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Mathematical</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Thinking </a:t>
            </a:r>
            <a:r>
              <a:rPr kumimoji="0" lang="de-DE" sz="1100" b="0" i="0" u="none" strike="noStrike" kern="1200" cap="none" spc="0" normalizeH="0" baseline="0" noProof="0">
                <a:ln>
                  <a:noFill/>
                </a:ln>
                <a:solidFill>
                  <a:srgbClr val="333333"/>
                </a:solidFill>
                <a:effectLst/>
                <a:uLnTx/>
                <a:uFillTx/>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4" name="Textfeld 1">
            <a:extLst>
              <a:ext uri="{FF2B5EF4-FFF2-40B4-BE49-F238E27FC236}">
                <a16:creationId xmlns:a16="http://schemas.microsoft.com/office/drawing/2014/main" id="{3FC085DF-63F3-D0A1-C920-01358E9AC035}"/>
              </a:ext>
            </a:extLst>
          </p:cNvPr>
          <p:cNvSpPr txBox="1">
            <a:spLocks/>
          </p:cNvSpPr>
          <p:nvPr/>
        </p:nvSpPr>
        <p:spPr>
          <a:xfrm>
            <a:off x="599280" y="790575"/>
            <a:ext cx="5778073"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100" b="1" dirty="0">
                <a:latin typeface="Segoe UI" panose="020B0502040204020203" pitchFamily="34" charset="0"/>
                <a:cs typeface="Segoe UI" panose="020B0502040204020203" pitchFamily="34" charset="0"/>
              </a:rPr>
              <a:t>Sources</a:t>
            </a: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r>
              <a:rPr lang="en-US" sz="1100" dirty="0">
                <a:latin typeface="Segoe UI" panose="020B0502040204020203" pitchFamily="34" charset="0"/>
                <a:cs typeface="Segoe UI" panose="020B0502040204020203" pitchFamily="34" charset="0"/>
              </a:rPr>
              <a:t>Ben-Ari, M. (2012). Mathematical logic for computer science. Springer Science &amp; Business Media.</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Devlin, K. J. (2012). Introduction to mathematical thinking (Vol. 331). Palo Alto, CA: Keith Devlin.</a:t>
            </a:r>
            <a:endParaRPr lang="de-AT"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F7B09DBF6D7B4DA35692C22AFAF86F" ma:contentTypeVersion="17" ma:contentTypeDescription="Create a new document." ma:contentTypeScope="" ma:versionID="ad44a7505c7aca20613ebc6bcfeba5ad">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e159740320cafda465bba0cd79ce7dbe"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84372B3F-CE2E-42EC-9979-028DA50166FC}">
  <ds:schemaRefs>
    <ds:schemaRef ds:uri="http://schemas.microsoft.com/office/2006/metadata/properties"/>
    <ds:schemaRef ds:uri="http://schemas.microsoft.com/office/infopath/2007/PartnerControls"/>
    <ds:schemaRef ds:uri="da1b7603-f8b8-47c9-9682-dc6aa8e9acd7"/>
    <ds:schemaRef ds:uri="94bcf745-830c-42f4-885c-a1d7342e6e36"/>
  </ds:schemaRefs>
</ds:datastoreItem>
</file>

<file path=customXml/itemProps3.xml><?xml version="1.0" encoding="utf-8"?>
<ds:datastoreItem xmlns:ds="http://schemas.openxmlformats.org/officeDocument/2006/customXml" ds:itemID="{563810CD-E215-4E08-B3FB-AB3A7DC60C4D}"/>
</file>

<file path=docProps/app.xml><?xml version="1.0" encoding="utf-8"?>
<Properties xmlns="http://schemas.openxmlformats.org/officeDocument/2006/extended-properties" xmlns:vt="http://schemas.openxmlformats.org/officeDocument/2006/docPropsVTypes">
  <Template>Office Theme</Template>
  <TotalTime>0</TotalTime>
  <Words>1123</Words>
  <Application>Microsoft Office PowerPoint</Application>
  <PresentationFormat>A4 Paper (210x297 mm)</PresentationFormat>
  <Paragraphs>118</Paragraphs>
  <Slides>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Segoe UI</vt:lpstr>
      <vt:lpstr>Calibri</vt:lpstr>
      <vt:lpstr>Kristen ITC</vt:lpstr>
      <vt:lpstr>Comic Sans MS</vt:lpstr>
      <vt:lpstr>Pangolin</vt:lpstr>
      <vt:lpstr>Calibri Light</vt:lpstr>
      <vt:lpstr>Segoe Script</vt:lpstr>
      <vt:lpstr>Momopresentation Updated 2</vt:lpstr>
      <vt:lpstr>Arial</vt:lpstr>
      <vt:lpstr>Source Sans Pro</vt:lpstr>
      <vt:lpstr>Office</vt:lpstr>
      <vt:lpstr>Pensée Mathématique</vt:lpstr>
      <vt:lpstr>https://fhstp.github.io/comixplain</vt:lpstr>
      <vt:lpstr>Je vais essayer le magret de canard.</vt:lpstr>
      <vt:lpstr>Combien de possibilités reste-t-il ?</vt:lpstr>
      <vt:lpstr>Dans une notation mathématique, cela ressemblerait à ceci :</vt:lpstr>
      <vt:lpstr>(devoir) = true ?</vt:lpstr>
      <vt:lpstr>Mathematical Thinking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27</cp:revision>
  <dcterms:created xsi:type="dcterms:W3CDTF">2022-09-19T11:21:57Z</dcterms:created>
  <dcterms:modified xsi:type="dcterms:W3CDTF">2024-07-18T13:47:21Z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